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9"/>
  </p:notesMasterIdLst>
  <p:sldIdLst>
    <p:sldId id="256" r:id="rId2"/>
    <p:sldId id="257" r:id="rId3"/>
    <p:sldId id="259" r:id="rId4"/>
    <p:sldId id="258" r:id="rId5"/>
    <p:sldId id="262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261" r:id="rId18"/>
  </p:sldIdLst>
  <p:sldSz cx="9144000" cy="5143500" type="screen16x9"/>
  <p:notesSz cx="6858000" cy="9144000"/>
  <p:embeddedFontLst>
    <p:embeddedFont>
      <p:font typeface="Maven Pro" panose="020B0604020202020204" charset="0"/>
      <p:regular r:id="rId20"/>
      <p:bold r:id="rId21"/>
    </p:embeddedFont>
    <p:embeddedFont>
      <p:font typeface="Share Tech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C358F4-7BDE-4F03-8225-A02C1E4567E9}">
  <a:tblStyle styleId="{5BC358F4-7BDE-4F03-8225-A02C1E4567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1" name="Google Shape;48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2" name="Google Shape;48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1" name="Google Shape;4911;g99f2f57a7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2" name="Google Shape;4912;g99f2f57a7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455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1" name="Google Shape;4911;g99f2f57a7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2" name="Google Shape;4912;g99f2f57a7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113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1" name="Google Shape;4911;g99f2f57a7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2" name="Google Shape;4912;g99f2f57a7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168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1" name="Google Shape;4911;g99f2f57a7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2" name="Google Shape;4912;g99f2f57a7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897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1" name="Google Shape;4911;g99f2f57a7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2" name="Google Shape;4912;g99f2f57a7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7855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1" name="Google Shape;4911;g99f2f57a7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2" name="Google Shape;4912;g99f2f57a7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882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1" name="Google Shape;4911;g99f2f57a7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2" name="Google Shape;4912;g99f2f57a7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6766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5" name="Google Shape;489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6" name="Google Shape;489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" name="Google Shape;4833;g119749cd0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4" name="Google Shape;4834;g119749cd0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3" name="Google Shape;48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4" name="Google Shape;48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6" name="Google Shape;484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7" name="Google Shape;484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1" name="Google Shape;4911;g99f2f57a7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2" name="Google Shape;4912;g99f2f57a7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1" name="Google Shape;4911;g99f2f57a7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2" name="Google Shape;4912;g99f2f57a7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409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1" name="Google Shape;4911;g99f2f57a7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2" name="Google Shape;4912;g99f2f57a7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469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1" name="Google Shape;4911;g99f2f57a7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2" name="Google Shape;4912;g99f2f57a7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957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1" name="Google Shape;4911;g99f2f57a7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2" name="Google Shape;4912;g99f2f57a7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599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59802" y="651025"/>
            <a:ext cx="15647363" cy="7906149"/>
            <a:chOff x="-859802" y="651025"/>
            <a:chExt cx="15647363" cy="7906149"/>
          </a:xfrm>
        </p:grpSpPr>
        <p:grpSp>
          <p:nvGrpSpPr>
            <p:cNvPr id="10" name="Google Shape;10;p2"/>
            <p:cNvGrpSpPr/>
            <p:nvPr/>
          </p:nvGrpSpPr>
          <p:grpSpPr>
            <a:xfrm rot="-9661442">
              <a:off x="7434296" y="2756350"/>
              <a:ext cx="6915263" cy="3849699"/>
              <a:chOff x="411750" y="2489850"/>
              <a:chExt cx="3341229" cy="1860049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411750" y="2784692"/>
                <a:ext cx="2968932" cy="1447325"/>
              </a:xfrm>
              <a:custGeom>
                <a:avLst/>
                <a:gdLst/>
                <a:ahLst/>
                <a:cxnLst/>
                <a:rect l="l" t="t" r="r" b="b"/>
                <a:pathLst>
                  <a:path w="49441" h="24102" extrusionOk="0">
                    <a:moveTo>
                      <a:pt x="46258" y="1"/>
                    </a:moveTo>
                    <a:cubicBezTo>
                      <a:pt x="44408" y="1"/>
                      <a:pt x="42511" y="366"/>
                      <a:pt x="40707" y="1086"/>
                    </a:cubicBezTo>
                    <a:cubicBezTo>
                      <a:pt x="37852" y="2218"/>
                      <a:pt x="35488" y="4145"/>
                      <a:pt x="34061" y="6509"/>
                    </a:cubicBezTo>
                    <a:cubicBezTo>
                      <a:pt x="33651" y="7187"/>
                      <a:pt x="33303" y="7919"/>
                      <a:pt x="32964" y="8615"/>
                    </a:cubicBezTo>
                    <a:cubicBezTo>
                      <a:pt x="32598" y="9391"/>
                      <a:pt x="32214" y="10194"/>
                      <a:pt x="31742" y="10934"/>
                    </a:cubicBezTo>
                    <a:cubicBezTo>
                      <a:pt x="31126" y="11898"/>
                      <a:pt x="29806" y="13566"/>
                      <a:pt x="27807" y="13941"/>
                    </a:cubicBezTo>
                    <a:cubicBezTo>
                      <a:pt x="27502" y="14000"/>
                      <a:pt x="27196" y="14024"/>
                      <a:pt x="26890" y="14024"/>
                    </a:cubicBezTo>
                    <a:cubicBezTo>
                      <a:pt x="25989" y="14024"/>
                      <a:pt x="25089" y="13808"/>
                      <a:pt x="24203" y="13602"/>
                    </a:cubicBezTo>
                    <a:cubicBezTo>
                      <a:pt x="23299" y="13382"/>
                      <a:pt x="22364" y="13162"/>
                      <a:pt x="21411" y="13162"/>
                    </a:cubicBezTo>
                    <a:cubicBezTo>
                      <a:pt x="21357" y="13162"/>
                      <a:pt x="21304" y="13163"/>
                      <a:pt x="21250" y="13165"/>
                    </a:cubicBezTo>
                    <a:cubicBezTo>
                      <a:pt x="19029" y="13236"/>
                      <a:pt x="16817" y="14583"/>
                      <a:pt x="14693" y="17179"/>
                    </a:cubicBezTo>
                    <a:cubicBezTo>
                      <a:pt x="14345" y="17607"/>
                      <a:pt x="13998" y="18062"/>
                      <a:pt x="13659" y="18499"/>
                    </a:cubicBezTo>
                    <a:cubicBezTo>
                      <a:pt x="12445" y="20078"/>
                      <a:pt x="11179" y="21711"/>
                      <a:pt x="9430" y="22764"/>
                    </a:cubicBezTo>
                    <a:cubicBezTo>
                      <a:pt x="8104" y="23563"/>
                      <a:pt x="6536" y="23957"/>
                      <a:pt x="4978" y="23957"/>
                    </a:cubicBezTo>
                    <a:cubicBezTo>
                      <a:pt x="3213" y="23957"/>
                      <a:pt x="1459" y="23451"/>
                      <a:pt x="81" y="22451"/>
                    </a:cubicBezTo>
                    <a:lnTo>
                      <a:pt x="0" y="22567"/>
                    </a:lnTo>
                    <a:cubicBezTo>
                      <a:pt x="1401" y="23584"/>
                      <a:pt x="3185" y="24102"/>
                      <a:pt x="4978" y="24102"/>
                    </a:cubicBezTo>
                    <a:cubicBezTo>
                      <a:pt x="6566" y="24102"/>
                      <a:pt x="8154" y="23700"/>
                      <a:pt x="9501" y="22888"/>
                    </a:cubicBezTo>
                    <a:cubicBezTo>
                      <a:pt x="11286" y="21818"/>
                      <a:pt x="12552" y="20176"/>
                      <a:pt x="13775" y="18589"/>
                    </a:cubicBezTo>
                    <a:cubicBezTo>
                      <a:pt x="14114" y="18151"/>
                      <a:pt x="14461" y="17705"/>
                      <a:pt x="14809" y="17268"/>
                    </a:cubicBezTo>
                    <a:cubicBezTo>
                      <a:pt x="16906" y="14717"/>
                      <a:pt x="19074" y="13379"/>
                      <a:pt x="21259" y="13316"/>
                    </a:cubicBezTo>
                    <a:cubicBezTo>
                      <a:pt x="21311" y="13315"/>
                      <a:pt x="21364" y="13314"/>
                      <a:pt x="21416" y="13314"/>
                    </a:cubicBezTo>
                    <a:cubicBezTo>
                      <a:pt x="22345" y="13314"/>
                      <a:pt x="23272" y="13533"/>
                      <a:pt x="24168" y="13744"/>
                    </a:cubicBezTo>
                    <a:cubicBezTo>
                      <a:pt x="25061" y="13958"/>
                      <a:pt x="25979" y="14176"/>
                      <a:pt x="26899" y="14176"/>
                    </a:cubicBezTo>
                    <a:cubicBezTo>
                      <a:pt x="27211" y="14176"/>
                      <a:pt x="27523" y="14151"/>
                      <a:pt x="27834" y="14092"/>
                    </a:cubicBezTo>
                    <a:cubicBezTo>
                      <a:pt x="29886" y="13709"/>
                      <a:pt x="31242" y="11996"/>
                      <a:pt x="31866" y="11015"/>
                    </a:cubicBezTo>
                    <a:cubicBezTo>
                      <a:pt x="32339" y="10265"/>
                      <a:pt x="32732" y="9462"/>
                      <a:pt x="33098" y="8677"/>
                    </a:cubicBezTo>
                    <a:cubicBezTo>
                      <a:pt x="33437" y="7981"/>
                      <a:pt x="33784" y="7259"/>
                      <a:pt x="34195" y="6590"/>
                    </a:cubicBezTo>
                    <a:cubicBezTo>
                      <a:pt x="36564" y="2655"/>
                      <a:pt x="41482" y="159"/>
                      <a:pt x="46284" y="159"/>
                    </a:cubicBezTo>
                    <a:cubicBezTo>
                      <a:pt x="47339" y="159"/>
                      <a:pt x="48389" y="280"/>
                      <a:pt x="49405" y="532"/>
                    </a:cubicBezTo>
                    <a:lnTo>
                      <a:pt x="49441" y="381"/>
                    </a:lnTo>
                    <a:cubicBezTo>
                      <a:pt x="48415" y="127"/>
                      <a:pt x="47344" y="1"/>
                      <a:pt x="4625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454085" y="2779347"/>
                <a:ext cx="2942150" cy="1450568"/>
              </a:xfrm>
              <a:custGeom>
                <a:avLst/>
                <a:gdLst/>
                <a:ahLst/>
                <a:cxnLst/>
                <a:rect l="l" t="t" r="r" b="b"/>
                <a:pathLst>
                  <a:path w="48995" h="24156" extrusionOk="0">
                    <a:moveTo>
                      <a:pt x="46438" y="0"/>
                    </a:moveTo>
                    <a:cubicBezTo>
                      <a:pt x="42623" y="0"/>
                      <a:pt x="38592" y="1606"/>
                      <a:pt x="35809" y="4359"/>
                    </a:cubicBezTo>
                    <a:cubicBezTo>
                      <a:pt x="35078" y="5082"/>
                      <a:pt x="34444" y="5876"/>
                      <a:pt x="33927" y="6706"/>
                    </a:cubicBezTo>
                    <a:cubicBezTo>
                      <a:pt x="33517" y="7357"/>
                      <a:pt x="33169" y="8053"/>
                      <a:pt x="32830" y="8722"/>
                    </a:cubicBezTo>
                    <a:cubicBezTo>
                      <a:pt x="32437" y="9498"/>
                      <a:pt x="32027" y="10301"/>
                      <a:pt x="31536" y="11041"/>
                    </a:cubicBezTo>
                    <a:cubicBezTo>
                      <a:pt x="30903" y="11978"/>
                      <a:pt x="29556" y="13601"/>
                      <a:pt x="27566" y="13949"/>
                    </a:cubicBezTo>
                    <a:cubicBezTo>
                      <a:pt x="27278" y="13999"/>
                      <a:pt x="26982" y="14028"/>
                      <a:pt x="26667" y="14028"/>
                    </a:cubicBezTo>
                    <a:cubicBezTo>
                      <a:pt x="26533" y="14028"/>
                      <a:pt x="26396" y="14022"/>
                      <a:pt x="26255" y="14012"/>
                    </a:cubicBezTo>
                    <a:cubicBezTo>
                      <a:pt x="25497" y="13958"/>
                      <a:pt x="24729" y="13771"/>
                      <a:pt x="23989" y="13593"/>
                    </a:cubicBezTo>
                    <a:cubicBezTo>
                      <a:pt x="23075" y="13373"/>
                      <a:pt x="22137" y="13144"/>
                      <a:pt x="21190" y="13144"/>
                    </a:cubicBezTo>
                    <a:cubicBezTo>
                      <a:pt x="21139" y="13144"/>
                      <a:pt x="21087" y="13145"/>
                      <a:pt x="21036" y="13147"/>
                    </a:cubicBezTo>
                    <a:cubicBezTo>
                      <a:pt x="18815" y="13200"/>
                      <a:pt x="16611" y="14538"/>
                      <a:pt x="14497" y="17107"/>
                    </a:cubicBezTo>
                    <a:cubicBezTo>
                      <a:pt x="14327" y="17322"/>
                      <a:pt x="14158" y="17527"/>
                      <a:pt x="13988" y="17741"/>
                    </a:cubicBezTo>
                    <a:cubicBezTo>
                      <a:pt x="13792" y="18000"/>
                      <a:pt x="13596" y="18258"/>
                      <a:pt x="13400" y="18508"/>
                    </a:cubicBezTo>
                    <a:cubicBezTo>
                      <a:pt x="12204" y="20060"/>
                      <a:pt x="10982" y="21657"/>
                      <a:pt x="9287" y="22719"/>
                    </a:cubicBezTo>
                    <a:cubicBezTo>
                      <a:pt x="8877" y="22977"/>
                      <a:pt x="8431" y="23200"/>
                      <a:pt x="7967" y="23388"/>
                    </a:cubicBezTo>
                    <a:cubicBezTo>
                      <a:pt x="6910" y="23808"/>
                      <a:pt x="5776" y="24015"/>
                      <a:pt x="4657" y="24015"/>
                    </a:cubicBezTo>
                    <a:cubicBezTo>
                      <a:pt x="3000" y="24015"/>
                      <a:pt x="1375" y="23562"/>
                      <a:pt x="80" y="22683"/>
                    </a:cubicBezTo>
                    <a:lnTo>
                      <a:pt x="0" y="22808"/>
                    </a:lnTo>
                    <a:cubicBezTo>
                      <a:pt x="1321" y="23700"/>
                      <a:pt x="2971" y="24155"/>
                      <a:pt x="4657" y="24155"/>
                    </a:cubicBezTo>
                    <a:cubicBezTo>
                      <a:pt x="5799" y="24155"/>
                      <a:pt x="6950" y="23950"/>
                      <a:pt x="8020" y="23522"/>
                    </a:cubicBezTo>
                    <a:cubicBezTo>
                      <a:pt x="8493" y="23334"/>
                      <a:pt x="8948" y="23102"/>
                      <a:pt x="9367" y="22835"/>
                    </a:cubicBezTo>
                    <a:cubicBezTo>
                      <a:pt x="11080" y="21764"/>
                      <a:pt x="12311" y="20149"/>
                      <a:pt x="13507" y="18597"/>
                    </a:cubicBezTo>
                    <a:cubicBezTo>
                      <a:pt x="13703" y="18339"/>
                      <a:pt x="13899" y="18089"/>
                      <a:pt x="14104" y="17830"/>
                    </a:cubicBezTo>
                    <a:cubicBezTo>
                      <a:pt x="14265" y="17616"/>
                      <a:pt x="14434" y="17411"/>
                      <a:pt x="14613" y="17197"/>
                    </a:cubicBezTo>
                    <a:cubicBezTo>
                      <a:pt x="16691" y="14663"/>
                      <a:pt x="18859" y="13343"/>
                      <a:pt x="21045" y="13289"/>
                    </a:cubicBezTo>
                    <a:cubicBezTo>
                      <a:pt x="21095" y="13288"/>
                      <a:pt x="21146" y="13287"/>
                      <a:pt x="21196" y="13287"/>
                    </a:cubicBezTo>
                    <a:cubicBezTo>
                      <a:pt x="22127" y="13287"/>
                      <a:pt x="23056" y="13515"/>
                      <a:pt x="23953" y="13726"/>
                    </a:cubicBezTo>
                    <a:cubicBezTo>
                      <a:pt x="24703" y="13905"/>
                      <a:pt x="25479" y="14092"/>
                      <a:pt x="26246" y="14155"/>
                    </a:cubicBezTo>
                    <a:cubicBezTo>
                      <a:pt x="26390" y="14165"/>
                      <a:pt x="26530" y="14170"/>
                      <a:pt x="26668" y="14170"/>
                    </a:cubicBezTo>
                    <a:cubicBezTo>
                      <a:pt x="26992" y="14170"/>
                      <a:pt x="27299" y="14142"/>
                      <a:pt x="27593" y="14092"/>
                    </a:cubicBezTo>
                    <a:cubicBezTo>
                      <a:pt x="29110" y="13825"/>
                      <a:pt x="30546" y="12772"/>
                      <a:pt x="31652" y="11121"/>
                    </a:cubicBezTo>
                    <a:cubicBezTo>
                      <a:pt x="32152" y="10372"/>
                      <a:pt x="32562" y="9569"/>
                      <a:pt x="32955" y="8784"/>
                    </a:cubicBezTo>
                    <a:cubicBezTo>
                      <a:pt x="33294" y="8115"/>
                      <a:pt x="33641" y="7428"/>
                      <a:pt x="34043" y="6777"/>
                    </a:cubicBezTo>
                    <a:cubicBezTo>
                      <a:pt x="34560" y="5956"/>
                      <a:pt x="35185" y="5180"/>
                      <a:pt x="35907" y="4466"/>
                    </a:cubicBezTo>
                    <a:cubicBezTo>
                      <a:pt x="38672" y="1731"/>
                      <a:pt x="42671" y="140"/>
                      <a:pt x="46448" y="140"/>
                    </a:cubicBezTo>
                    <a:cubicBezTo>
                      <a:pt x="47302" y="140"/>
                      <a:pt x="48144" y="222"/>
                      <a:pt x="48959" y="389"/>
                    </a:cubicBezTo>
                    <a:lnTo>
                      <a:pt x="48995" y="256"/>
                    </a:lnTo>
                    <a:cubicBezTo>
                      <a:pt x="48165" y="83"/>
                      <a:pt x="47307" y="0"/>
                      <a:pt x="464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496359" y="2771781"/>
                <a:ext cx="2914887" cy="1456513"/>
              </a:xfrm>
              <a:custGeom>
                <a:avLst/>
                <a:gdLst/>
                <a:ahLst/>
                <a:cxnLst/>
                <a:rect l="l" t="t" r="r" b="b"/>
                <a:pathLst>
                  <a:path w="48541" h="24255" extrusionOk="0">
                    <a:moveTo>
                      <a:pt x="46552" y="1"/>
                    </a:moveTo>
                    <a:cubicBezTo>
                      <a:pt x="42694" y="1"/>
                      <a:pt x="38593" y="1701"/>
                      <a:pt x="35676" y="4610"/>
                    </a:cubicBezTo>
                    <a:cubicBezTo>
                      <a:pt x="34945" y="5333"/>
                      <a:pt x="34311" y="6118"/>
                      <a:pt x="33785" y="6939"/>
                    </a:cubicBezTo>
                    <a:cubicBezTo>
                      <a:pt x="33384" y="7563"/>
                      <a:pt x="33036" y="8223"/>
                      <a:pt x="32697" y="8857"/>
                    </a:cubicBezTo>
                    <a:cubicBezTo>
                      <a:pt x="32277" y="9642"/>
                      <a:pt x="31849" y="10445"/>
                      <a:pt x="31323" y="11185"/>
                    </a:cubicBezTo>
                    <a:cubicBezTo>
                      <a:pt x="30217" y="12755"/>
                      <a:pt x="28798" y="13754"/>
                      <a:pt x="27335" y="13995"/>
                    </a:cubicBezTo>
                    <a:cubicBezTo>
                      <a:pt x="27070" y="14040"/>
                      <a:pt x="26800" y="14064"/>
                      <a:pt x="26521" y="14064"/>
                    </a:cubicBezTo>
                    <a:cubicBezTo>
                      <a:pt x="26359" y="14064"/>
                      <a:pt x="26194" y="14056"/>
                      <a:pt x="26024" y="14040"/>
                    </a:cubicBezTo>
                    <a:cubicBezTo>
                      <a:pt x="25274" y="13986"/>
                      <a:pt x="24507" y="13799"/>
                      <a:pt x="23776" y="13612"/>
                    </a:cubicBezTo>
                    <a:cubicBezTo>
                      <a:pt x="22846" y="13388"/>
                      <a:pt x="21891" y="13156"/>
                      <a:pt x="20928" y="13156"/>
                    </a:cubicBezTo>
                    <a:cubicBezTo>
                      <a:pt x="20893" y="13156"/>
                      <a:pt x="20858" y="13156"/>
                      <a:pt x="20823" y="13157"/>
                    </a:cubicBezTo>
                    <a:cubicBezTo>
                      <a:pt x="18601" y="13210"/>
                      <a:pt x="16407" y="14530"/>
                      <a:pt x="14301" y="17082"/>
                    </a:cubicBezTo>
                    <a:cubicBezTo>
                      <a:pt x="14132" y="17287"/>
                      <a:pt x="13962" y="17501"/>
                      <a:pt x="13793" y="17706"/>
                    </a:cubicBezTo>
                    <a:cubicBezTo>
                      <a:pt x="13570" y="17992"/>
                      <a:pt x="13347" y="18277"/>
                      <a:pt x="13133" y="18563"/>
                    </a:cubicBezTo>
                    <a:cubicBezTo>
                      <a:pt x="11973" y="20079"/>
                      <a:pt x="10778" y="21640"/>
                      <a:pt x="9154" y="22702"/>
                    </a:cubicBezTo>
                    <a:cubicBezTo>
                      <a:pt x="8753" y="22970"/>
                      <a:pt x="8315" y="23202"/>
                      <a:pt x="7860" y="23398"/>
                    </a:cubicBezTo>
                    <a:cubicBezTo>
                      <a:pt x="6740" y="23878"/>
                      <a:pt x="5527" y="24114"/>
                      <a:pt x="4334" y="24114"/>
                    </a:cubicBezTo>
                    <a:cubicBezTo>
                      <a:pt x="2800" y="24114"/>
                      <a:pt x="1301" y="23724"/>
                      <a:pt x="81" y="22961"/>
                    </a:cubicBezTo>
                    <a:lnTo>
                      <a:pt x="1" y="23077"/>
                    </a:lnTo>
                    <a:cubicBezTo>
                      <a:pt x="1250" y="23853"/>
                      <a:pt x="2775" y="24254"/>
                      <a:pt x="4337" y="24254"/>
                    </a:cubicBezTo>
                    <a:cubicBezTo>
                      <a:pt x="5550" y="24254"/>
                      <a:pt x="6781" y="24013"/>
                      <a:pt x="7914" y="23523"/>
                    </a:cubicBezTo>
                    <a:cubicBezTo>
                      <a:pt x="8378" y="23326"/>
                      <a:pt x="8815" y="23095"/>
                      <a:pt x="9225" y="22818"/>
                    </a:cubicBezTo>
                    <a:cubicBezTo>
                      <a:pt x="10867" y="21739"/>
                      <a:pt x="12071" y="20168"/>
                      <a:pt x="13240" y="18652"/>
                    </a:cubicBezTo>
                    <a:cubicBezTo>
                      <a:pt x="13463" y="18366"/>
                      <a:pt x="13677" y="18081"/>
                      <a:pt x="13900" y="17795"/>
                    </a:cubicBezTo>
                    <a:cubicBezTo>
                      <a:pt x="14069" y="17581"/>
                      <a:pt x="14239" y="17376"/>
                      <a:pt x="14408" y="17162"/>
                    </a:cubicBezTo>
                    <a:cubicBezTo>
                      <a:pt x="16487" y="14646"/>
                      <a:pt x="18646" y="13344"/>
                      <a:pt x="20823" y="13299"/>
                    </a:cubicBezTo>
                    <a:cubicBezTo>
                      <a:pt x="20873" y="13298"/>
                      <a:pt x="20923" y="13297"/>
                      <a:pt x="20974" y="13297"/>
                    </a:cubicBezTo>
                    <a:cubicBezTo>
                      <a:pt x="21905" y="13297"/>
                      <a:pt x="22834" y="13525"/>
                      <a:pt x="23740" y="13745"/>
                    </a:cubicBezTo>
                    <a:cubicBezTo>
                      <a:pt x="24480" y="13933"/>
                      <a:pt x="25248" y="14120"/>
                      <a:pt x="26006" y="14182"/>
                    </a:cubicBezTo>
                    <a:cubicBezTo>
                      <a:pt x="26171" y="14195"/>
                      <a:pt x="26332" y="14201"/>
                      <a:pt x="26489" y="14201"/>
                    </a:cubicBezTo>
                    <a:cubicBezTo>
                      <a:pt x="26791" y="14201"/>
                      <a:pt x="27077" y="14179"/>
                      <a:pt x="27353" y="14138"/>
                    </a:cubicBezTo>
                    <a:cubicBezTo>
                      <a:pt x="29280" y="13817"/>
                      <a:pt x="30636" y="12398"/>
                      <a:pt x="31439" y="11265"/>
                    </a:cubicBezTo>
                    <a:cubicBezTo>
                      <a:pt x="31965" y="10516"/>
                      <a:pt x="32393" y="9704"/>
                      <a:pt x="32813" y="8919"/>
                    </a:cubicBezTo>
                    <a:cubicBezTo>
                      <a:pt x="33152" y="8286"/>
                      <a:pt x="33508" y="7634"/>
                      <a:pt x="33901" y="7010"/>
                    </a:cubicBezTo>
                    <a:cubicBezTo>
                      <a:pt x="34427" y="6198"/>
                      <a:pt x="35052" y="5422"/>
                      <a:pt x="35774" y="4708"/>
                    </a:cubicBezTo>
                    <a:cubicBezTo>
                      <a:pt x="38670" y="1821"/>
                      <a:pt x="42730" y="137"/>
                      <a:pt x="46555" y="137"/>
                    </a:cubicBezTo>
                    <a:cubicBezTo>
                      <a:pt x="47220" y="137"/>
                      <a:pt x="47879" y="188"/>
                      <a:pt x="48523" y="292"/>
                    </a:cubicBezTo>
                    <a:lnTo>
                      <a:pt x="48540" y="159"/>
                    </a:lnTo>
                    <a:cubicBezTo>
                      <a:pt x="47890" y="53"/>
                      <a:pt x="47225" y="1"/>
                      <a:pt x="465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539235" y="2763434"/>
                <a:ext cx="2887564" cy="1463238"/>
              </a:xfrm>
              <a:custGeom>
                <a:avLst/>
                <a:gdLst/>
                <a:ahLst/>
                <a:cxnLst/>
                <a:rect l="l" t="t" r="r" b="b"/>
                <a:pathLst>
                  <a:path w="48086" h="24367" extrusionOk="0">
                    <a:moveTo>
                      <a:pt x="46746" y="0"/>
                    </a:moveTo>
                    <a:cubicBezTo>
                      <a:pt x="42842" y="0"/>
                      <a:pt x="38571" y="1828"/>
                      <a:pt x="35533" y="4874"/>
                    </a:cubicBezTo>
                    <a:cubicBezTo>
                      <a:pt x="34811" y="5597"/>
                      <a:pt x="34177" y="6373"/>
                      <a:pt x="33642" y="7176"/>
                    </a:cubicBezTo>
                    <a:cubicBezTo>
                      <a:pt x="33249" y="7773"/>
                      <a:pt x="32893" y="8398"/>
                      <a:pt x="32554" y="8996"/>
                    </a:cubicBezTo>
                    <a:cubicBezTo>
                      <a:pt x="32116" y="9790"/>
                      <a:pt x="31653" y="10601"/>
                      <a:pt x="31108" y="11342"/>
                    </a:cubicBezTo>
                    <a:cubicBezTo>
                      <a:pt x="30305" y="12421"/>
                      <a:pt x="28949" y="13768"/>
                      <a:pt x="27085" y="14054"/>
                    </a:cubicBezTo>
                    <a:cubicBezTo>
                      <a:pt x="26829" y="14093"/>
                      <a:pt x="26567" y="14114"/>
                      <a:pt x="26291" y="14114"/>
                    </a:cubicBezTo>
                    <a:cubicBezTo>
                      <a:pt x="26124" y="14114"/>
                      <a:pt x="25952" y="14106"/>
                      <a:pt x="25774" y="14090"/>
                    </a:cubicBezTo>
                    <a:cubicBezTo>
                      <a:pt x="25033" y="14027"/>
                      <a:pt x="24275" y="13840"/>
                      <a:pt x="23543" y="13652"/>
                    </a:cubicBezTo>
                    <a:cubicBezTo>
                      <a:pt x="22636" y="13423"/>
                      <a:pt x="21697" y="13187"/>
                      <a:pt x="20748" y="13187"/>
                    </a:cubicBezTo>
                    <a:cubicBezTo>
                      <a:pt x="20699" y="13187"/>
                      <a:pt x="20649" y="13187"/>
                      <a:pt x="20599" y="13188"/>
                    </a:cubicBezTo>
                    <a:cubicBezTo>
                      <a:pt x="18378" y="13224"/>
                      <a:pt x="16183" y="14527"/>
                      <a:pt x="14087" y="17060"/>
                    </a:cubicBezTo>
                    <a:cubicBezTo>
                      <a:pt x="13935" y="17248"/>
                      <a:pt x="13766" y="17453"/>
                      <a:pt x="13587" y="17694"/>
                    </a:cubicBezTo>
                    <a:cubicBezTo>
                      <a:pt x="13338" y="18006"/>
                      <a:pt x="13097" y="18318"/>
                      <a:pt x="12856" y="18639"/>
                    </a:cubicBezTo>
                    <a:cubicBezTo>
                      <a:pt x="11732" y="20111"/>
                      <a:pt x="10563" y="21637"/>
                      <a:pt x="9011" y="22707"/>
                    </a:cubicBezTo>
                    <a:cubicBezTo>
                      <a:pt x="8609" y="22984"/>
                      <a:pt x="8181" y="23225"/>
                      <a:pt x="7744" y="23430"/>
                    </a:cubicBezTo>
                    <a:cubicBezTo>
                      <a:pt x="6560" y="23971"/>
                      <a:pt x="5262" y="24240"/>
                      <a:pt x="3993" y="24240"/>
                    </a:cubicBezTo>
                    <a:cubicBezTo>
                      <a:pt x="2583" y="24240"/>
                      <a:pt x="1208" y="23908"/>
                      <a:pt x="63" y="23251"/>
                    </a:cubicBezTo>
                    <a:lnTo>
                      <a:pt x="1" y="23358"/>
                    </a:lnTo>
                    <a:cubicBezTo>
                      <a:pt x="1160" y="24036"/>
                      <a:pt x="2561" y="24366"/>
                      <a:pt x="3988" y="24366"/>
                    </a:cubicBezTo>
                    <a:cubicBezTo>
                      <a:pt x="5282" y="24366"/>
                      <a:pt x="6593" y="24099"/>
                      <a:pt x="7798" y="23546"/>
                    </a:cubicBezTo>
                    <a:cubicBezTo>
                      <a:pt x="8244" y="23341"/>
                      <a:pt x="8681" y="23091"/>
                      <a:pt x="9082" y="22814"/>
                    </a:cubicBezTo>
                    <a:cubicBezTo>
                      <a:pt x="10652" y="21735"/>
                      <a:pt x="11830" y="20200"/>
                      <a:pt x="12963" y="18720"/>
                    </a:cubicBezTo>
                    <a:cubicBezTo>
                      <a:pt x="13204" y="18398"/>
                      <a:pt x="13445" y="18086"/>
                      <a:pt x="13686" y="17774"/>
                    </a:cubicBezTo>
                    <a:cubicBezTo>
                      <a:pt x="13873" y="17542"/>
                      <a:pt x="14033" y="17337"/>
                      <a:pt x="14194" y="17140"/>
                    </a:cubicBezTo>
                    <a:cubicBezTo>
                      <a:pt x="16264" y="14643"/>
                      <a:pt x="18414" y="13358"/>
                      <a:pt x="20599" y="13322"/>
                    </a:cubicBezTo>
                    <a:cubicBezTo>
                      <a:pt x="20634" y="13322"/>
                      <a:pt x="20668" y="13321"/>
                      <a:pt x="20703" y="13321"/>
                    </a:cubicBezTo>
                    <a:cubicBezTo>
                      <a:pt x="21650" y="13321"/>
                      <a:pt x="22595" y="13554"/>
                      <a:pt x="23517" y="13786"/>
                    </a:cubicBezTo>
                    <a:cubicBezTo>
                      <a:pt x="24248" y="13965"/>
                      <a:pt x="25006" y="14161"/>
                      <a:pt x="25765" y="14223"/>
                    </a:cubicBezTo>
                    <a:cubicBezTo>
                      <a:pt x="25950" y="14237"/>
                      <a:pt x="26129" y="14244"/>
                      <a:pt x="26303" y="14244"/>
                    </a:cubicBezTo>
                    <a:cubicBezTo>
                      <a:pt x="26580" y="14244"/>
                      <a:pt x="26845" y="14226"/>
                      <a:pt x="27103" y="14188"/>
                    </a:cubicBezTo>
                    <a:cubicBezTo>
                      <a:pt x="29012" y="13893"/>
                      <a:pt x="30395" y="12519"/>
                      <a:pt x="31215" y="11413"/>
                    </a:cubicBezTo>
                    <a:cubicBezTo>
                      <a:pt x="31768" y="10673"/>
                      <a:pt x="32223" y="9852"/>
                      <a:pt x="32670" y="9067"/>
                    </a:cubicBezTo>
                    <a:cubicBezTo>
                      <a:pt x="33009" y="8460"/>
                      <a:pt x="33356" y="7845"/>
                      <a:pt x="33749" y="7247"/>
                    </a:cubicBezTo>
                    <a:cubicBezTo>
                      <a:pt x="34275" y="6453"/>
                      <a:pt x="34909" y="5686"/>
                      <a:pt x="35622" y="4963"/>
                    </a:cubicBezTo>
                    <a:cubicBezTo>
                      <a:pt x="38634" y="1944"/>
                      <a:pt x="42868" y="133"/>
                      <a:pt x="46731" y="133"/>
                    </a:cubicBezTo>
                    <a:cubicBezTo>
                      <a:pt x="47182" y="133"/>
                      <a:pt x="47629" y="158"/>
                      <a:pt x="48067" y="208"/>
                    </a:cubicBezTo>
                    <a:lnTo>
                      <a:pt x="48085" y="75"/>
                    </a:lnTo>
                    <a:cubicBezTo>
                      <a:pt x="47645" y="25"/>
                      <a:pt x="47198" y="0"/>
                      <a:pt x="4674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81569" y="2753166"/>
                <a:ext cx="2860182" cy="1474047"/>
              </a:xfrm>
              <a:custGeom>
                <a:avLst/>
                <a:gdLst/>
                <a:ahLst/>
                <a:cxnLst/>
                <a:rect l="l" t="t" r="r" b="b"/>
                <a:pathLst>
                  <a:path w="47630" h="24547" extrusionOk="0">
                    <a:moveTo>
                      <a:pt x="46920" y="0"/>
                    </a:moveTo>
                    <a:cubicBezTo>
                      <a:pt x="43006" y="0"/>
                      <a:pt x="38561" y="1975"/>
                      <a:pt x="35399" y="5170"/>
                    </a:cubicBezTo>
                    <a:cubicBezTo>
                      <a:pt x="34677" y="5893"/>
                      <a:pt x="34043" y="6660"/>
                      <a:pt x="33499" y="7454"/>
                    </a:cubicBezTo>
                    <a:cubicBezTo>
                      <a:pt x="33124" y="8016"/>
                      <a:pt x="32776" y="8596"/>
                      <a:pt x="32437" y="9167"/>
                    </a:cubicBezTo>
                    <a:cubicBezTo>
                      <a:pt x="31973" y="9961"/>
                      <a:pt x="31483" y="10781"/>
                      <a:pt x="30903" y="11531"/>
                    </a:cubicBezTo>
                    <a:cubicBezTo>
                      <a:pt x="30082" y="12574"/>
                      <a:pt x="28708" y="13877"/>
                      <a:pt x="26844" y="14145"/>
                    </a:cubicBezTo>
                    <a:cubicBezTo>
                      <a:pt x="26604" y="14181"/>
                      <a:pt x="26359" y="14199"/>
                      <a:pt x="26104" y="14199"/>
                    </a:cubicBezTo>
                    <a:cubicBezTo>
                      <a:pt x="25922" y="14199"/>
                      <a:pt x="25735" y="14190"/>
                      <a:pt x="25541" y="14171"/>
                    </a:cubicBezTo>
                    <a:cubicBezTo>
                      <a:pt x="24801" y="14100"/>
                      <a:pt x="24052" y="13913"/>
                      <a:pt x="23329" y="13725"/>
                    </a:cubicBezTo>
                    <a:cubicBezTo>
                      <a:pt x="22391" y="13489"/>
                      <a:pt x="21419" y="13243"/>
                      <a:pt x="20437" y="13243"/>
                    </a:cubicBezTo>
                    <a:cubicBezTo>
                      <a:pt x="20420" y="13243"/>
                      <a:pt x="20402" y="13243"/>
                      <a:pt x="20385" y="13244"/>
                    </a:cubicBezTo>
                    <a:cubicBezTo>
                      <a:pt x="18164" y="13279"/>
                      <a:pt x="15978" y="14564"/>
                      <a:pt x="13890" y="17071"/>
                    </a:cubicBezTo>
                    <a:cubicBezTo>
                      <a:pt x="13730" y="17267"/>
                      <a:pt x="13560" y="17472"/>
                      <a:pt x="13382" y="17704"/>
                    </a:cubicBezTo>
                    <a:cubicBezTo>
                      <a:pt x="13114" y="18043"/>
                      <a:pt x="12847" y="18400"/>
                      <a:pt x="12588" y="18739"/>
                    </a:cubicBezTo>
                    <a:cubicBezTo>
                      <a:pt x="11491" y="20184"/>
                      <a:pt x="10358" y="21674"/>
                      <a:pt x="8868" y="22744"/>
                    </a:cubicBezTo>
                    <a:cubicBezTo>
                      <a:pt x="8484" y="23021"/>
                      <a:pt x="8065" y="23271"/>
                      <a:pt x="7628" y="23485"/>
                    </a:cubicBezTo>
                    <a:cubicBezTo>
                      <a:pt x="6369" y="24105"/>
                      <a:pt x="4996" y="24415"/>
                      <a:pt x="3660" y="24415"/>
                    </a:cubicBezTo>
                    <a:cubicBezTo>
                      <a:pt x="2383" y="24415"/>
                      <a:pt x="1140" y="24132"/>
                      <a:pt x="63" y="23565"/>
                    </a:cubicBezTo>
                    <a:lnTo>
                      <a:pt x="0" y="23681"/>
                    </a:lnTo>
                    <a:cubicBezTo>
                      <a:pt x="1098" y="24252"/>
                      <a:pt x="2356" y="24546"/>
                      <a:pt x="3649" y="24546"/>
                    </a:cubicBezTo>
                    <a:cubicBezTo>
                      <a:pt x="5005" y="24546"/>
                      <a:pt x="6406" y="24225"/>
                      <a:pt x="7690" y="23601"/>
                    </a:cubicBezTo>
                    <a:cubicBezTo>
                      <a:pt x="8127" y="23378"/>
                      <a:pt x="8556" y="23128"/>
                      <a:pt x="8948" y="22843"/>
                    </a:cubicBezTo>
                    <a:cubicBezTo>
                      <a:pt x="10447" y="21763"/>
                      <a:pt x="11589" y="20264"/>
                      <a:pt x="12686" y="18819"/>
                    </a:cubicBezTo>
                    <a:cubicBezTo>
                      <a:pt x="12945" y="18471"/>
                      <a:pt x="13212" y="18123"/>
                      <a:pt x="13489" y="17775"/>
                    </a:cubicBezTo>
                    <a:cubicBezTo>
                      <a:pt x="13667" y="17552"/>
                      <a:pt x="13828" y="17347"/>
                      <a:pt x="13989" y="17151"/>
                    </a:cubicBezTo>
                    <a:cubicBezTo>
                      <a:pt x="16049" y="14680"/>
                      <a:pt x="18199" y="13404"/>
                      <a:pt x="20385" y="13368"/>
                    </a:cubicBezTo>
                    <a:cubicBezTo>
                      <a:pt x="20402" y="13368"/>
                      <a:pt x="20419" y="13368"/>
                      <a:pt x="20436" y="13368"/>
                    </a:cubicBezTo>
                    <a:cubicBezTo>
                      <a:pt x="21400" y="13368"/>
                      <a:pt x="22364" y="13613"/>
                      <a:pt x="23293" y="13850"/>
                    </a:cubicBezTo>
                    <a:cubicBezTo>
                      <a:pt x="24025" y="14037"/>
                      <a:pt x="24783" y="14225"/>
                      <a:pt x="25524" y="14296"/>
                    </a:cubicBezTo>
                    <a:cubicBezTo>
                      <a:pt x="25724" y="14315"/>
                      <a:pt x="25917" y="14324"/>
                      <a:pt x="26104" y="14324"/>
                    </a:cubicBezTo>
                    <a:cubicBezTo>
                      <a:pt x="26366" y="14324"/>
                      <a:pt x="26617" y="14306"/>
                      <a:pt x="26862" y="14269"/>
                    </a:cubicBezTo>
                    <a:cubicBezTo>
                      <a:pt x="28771" y="14002"/>
                      <a:pt x="30162" y="12673"/>
                      <a:pt x="31001" y="11602"/>
                    </a:cubicBezTo>
                    <a:cubicBezTo>
                      <a:pt x="31590" y="10853"/>
                      <a:pt x="32080" y="10032"/>
                      <a:pt x="32553" y="9229"/>
                    </a:cubicBezTo>
                    <a:cubicBezTo>
                      <a:pt x="32883" y="8667"/>
                      <a:pt x="33231" y="8087"/>
                      <a:pt x="33606" y="7525"/>
                    </a:cubicBezTo>
                    <a:cubicBezTo>
                      <a:pt x="34141" y="6740"/>
                      <a:pt x="34775" y="5973"/>
                      <a:pt x="35488" y="5259"/>
                    </a:cubicBezTo>
                    <a:cubicBezTo>
                      <a:pt x="38629" y="2085"/>
                      <a:pt x="43049" y="127"/>
                      <a:pt x="46941" y="127"/>
                    </a:cubicBezTo>
                    <a:cubicBezTo>
                      <a:pt x="47173" y="127"/>
                      <a:pt x="47402" y="133"/>
                      <a:pt x="47630" y="147"/>
                    </a:cubicBezTo>
                    <a:lnTo>
                      <a:pt x="47630" y="23"/>
                    </a:lnTo>
                    <a:cubicBezTo>
                      <a:pt x="47395" y="8"/>
                      <a:pt x="47158" y="0"/>
                      <a:pt x="4692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24444" y="2741576"/>
                <a:ext cx="2832859" cy="1485097"/>
              </a:xfrm>
              <a:custGeom>
                <a:avLst/>
                <a:gdLst/>
                <a:ahLst/>
                <a:cxnLst/>
                <a:rect l="l" t="t" r="r" b="b"/>
                <a:pathLst>
                  <a:path w="47175" h="24731" extrusionOk="0">
                    <a:moveTo>
                      <a:pt x="47050" y="1"/>
                    </a:moveTo>
                    <a:cubicBezTo>
                      <a:pt x="43101" y="1"/>
                      <a:pt x="38584" y="2098"/>
                      <a:pt x="35256" y="5488"/>
                    </a:cubicBezTo>
                    <a:cubicBezTo>
                      <a:pt x="34542" y="6211"/>
                      <a:pt x="33900" y="6969"/>
                      <a:pt x="33356" y="7754"/>
                    </a:cubicBezTo>
                    <a:cubicBezTo>
                      <a:pt x="32990" y="8280"/>
                      <a:pt x="32651" y="8824"/>
                      <a:pt x="32321" y="9351"/>
                    </a:cubicBezTo>
                    <a:cubicBezTo>
                      <a:pt x="31795" y="10198"/>
                      <a:pt x="31295" y="10992"/>
                      <a:pt x="30680" y="11742"/>
                    </a:cubicBezTo>
                    <a:cubicBezTo>
                      <a:pt x="29841" y="12750"/>
                      <a:pt x="28458" y="14016"/>
                      <a:pt x="26594" y="14257"/>
                    </a:cubicBezTo>
                    <a:cubicBezTo>
                      <a:pt x="26361" y="14288"/>
                      <a:pt x="26122" y="14304"/>
                      <a:pt x="25874" y="14304"/>
                    </a:cubicBezTo>
                    <a:cubicBezTo>
                      <a:pt x="25686" y="14304"/>
                      <a:pt x="25492" y="14294"/>
                      <a:pt x="25291" y="14275"/>
                    </a:cubicBezTo>
                    <a:cubicBezTo>
                      <a:pt x="24560" y="14195"/>
                      <a:pt x="23819" y="14007"/>
                      <a:pt x="23106" y="13820"/>
                    </a:cubicBezTo>
                    <a:cubicBezTo>
                      <a:pt x="22159" y="13575"/>
                      <a:pt x="21186" y="13329"/>
                      <a:pt x="20205" y="13329"/>
                    </a:cubicBezTo>
                    <a:cubicBezTo>
                      <a:pt x="20187" y="13329"/>
                      <a:pt x="20170" y="13329"/>
                      <a:pt x="20153" y="13329"/>
                    </a:cubicBezTo>
                    <a:cubicBezTo>
                      <a:pt x="17396" y="13356"/>
                      <a:pt x="15112" y="15399"/>
                      <a:pt x="13685" y="17103"/>
                    </a:cubicBezTo>
                    <a:cubicBezTo>
                      <a:pt x="13524" y="17299"/>
                      <a:pt x="13355" y="17504"/>
                      <a:pt x="13176" y="17736"/>
                    </a:cubicBezTo>
                    <a:cubicBezTo>
                      <a:pt x="12882" y="18111"/>
                      <a:pt x="12588" y="18495"/>
                      <a:pt x="12302" y="18869"/>
                    </a:cubicBezTo>
                    <a:cubicBezTo>
                      <a:pt x="11241" y="20279"/>
                      <a:pt x="10143" y="21733"/>
                      <a:pt x="8725" y="22795"/>
                    </a:cubicBezTo>
                    <a:cubicBezTo>
                      <a:pt x="8341" y="23080"/>
                      <a:pt x="7940" y="23339"/>
                      <a:pt x="7512" y="23562"/>
                    </a:cubicBezTo>
                    <a:cubicBezTo>
                      <a:pt x="6182" y="24261"/>
                      <a:pt x="4717" y="24615"/>
                      <a:pt x="3302" y="24615"/>
                    </a:cubicBezTo>
                    <a:cubicBezTo>
                      <a:pt x="2153" y="24615"/>
                      <a:pt x="1037" y="24382"/>
                      <a:pt x="54" y="23910"/>
                    </a:cubicBezTo>
                    <a:lnTo>
                      <a:pt x="0" y="24017"/>
                    </a:lnTo>
                    <a:cubicBezTo>
                      <a:pt x="999" y="24499"/>
                      <a:pt x="2132" y="24730"/>
                      <a:pt x="3301" y="24730"/>
                    </a:cubicBezTo>
                    <a:cubicBezTo>
                      <a:pt x="4737" y="24730"/>
                      <a:pt x="6227" y="24374"/>
                      <a:pt x="7574" y="23669"/>
                    </a:cubicBezTo>
                    <a:cubicBezTo>
                      <a:pt x="8002" y="23446"/>
                      <a:pt x="8413" y="23187"/>
                      <a:pt x="8796" y="22893"/>
                    </a:cubicBezTo>
                    <a:cubicBezTo>
                      <a:pt x="10233" y="21822"/>
                      <a:pt x="11339" y="20359"/>
                      <a:pt x="12400" y="18950"/>
                    </a:cubicBezTo>
                    <a:cubicBezTo>
                      <a:pt x="12686" y="18575"/>
                      <a:pt x="12980" y="18182"/>
                      <a:pt x="13275" y="17808"/>
                    </a:cubicBezTo>
                    <a:cubicBezTo>
                      <a:pt x="13453" y="17585"/>
                      <a:pt x="13614" y="17380"/>
                      <a:pt x="13774" y="17183"/>
                    </a:cubicBezTo>
                    <a:cubicBezTo>
                      <a:pt x="15184" y="15497"/>
                      <a:pt x="17441" y="13481"/>
                      <a:pt x="20162" y="13445"/>
                    </a:cubicBezTo>
                    <a:cubicBezTo>
                      <a:pt x="21143" y="13445"/>
                      <a:pt x="22124" y="13695"/>
                      <a:pt x="23070" y="13936"/>
                    </a:cubicBezTo>
                    <a:cubicBezTo>
                      <a:pt x="23793" y="14123"/>
                      <a:pt x="24542" y="14320"/>
                      <a:pt x="25282" y="14391"/>
                    </a:cubicBezTo>
                    <a:cubicBezTo>
                      <a:pt x="25508" y="14412"/>
                      <a:pt x="25725" y="14423"/>
                      <a:pt x="25937" y="14423"/>
                    </a:cubicBezTo>
                    <a:cubicBezTo>
                      <a:pt x="26168" y="14423"/>
                      <a:pt x="26392" y="14410"/>
                      <a:pt x="26612" y="14382"/>
                    </a:cubicBezTo>
                    <a:cubicBezTo>
                      <a:pt x="28512" y="14132"/>
                      <a:pt x="29921" y="12848"/>
                      <a:pt x="30778" y="11813"/>
                    </a:cubicBezTo>
                    <a:cubicBezTo>
                      <a:pt x="31393" y="11064"/>
                      <a:pt x="31920" y="10225"/>
                      <a:pt x="32419" y="9413"/>
                    </a:cubicBezTo>
                    <a:cubicBezTo>
                      <a:pt x="32749" y="8887"/>
                      <a:pt x="33088" y="8343"/>
                      <a:pt x="33454" y="7825"/>
                    </a:cubicBezTo>
                    <a:cubicBezTo>
                      <a:pt x="33998" y="7049"/>
                      <a:pt x="34632" y="6291"/>
                      <a:pt x="35336" y="5568"/>
                    </a:cubicBezTo>
                    <a:cubicBezTo>
                      <a:pt x="38655" y="2196"/>
                      <a:pt x="43133" y="117"/>
                      <a:pt x="47059" y="117"/>
                    </a:cubicBezTo>
                    <a:lnTo>
                      <a:pt x="47175" y="117"/>
                    </a:lnTo>
                    <a:lnTo>
                      <a:pt x="47175" y="1"/>
                    </a:lnTo>
                    <a:cubicBezTo>
                      <a:pt x="47133" y="1"/>
                      <a:pt x="47092" y="1"/>
                      <a:pt x="470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66719" y="2728245"/>
                <a:ext cx="2806137" cy="1499509"/>
              </a:xfrm>
              <a:custGeom>
                <a:avLst/>
                <a:gdLst/>
                <a:ahLst/>
                <a:cxnLst/>
                <a:rect l="l" t="t" r="r" b="b"/>
                <a:pathLst>
                  <a:path w="46730" h="24971" extrusionOk="0">
                    <a:moveTo>
                      <a:pt x="46729" y="0"/>
                    </a:moveTo>
                    <a:cubicBezTo>
                      <a:pt x="42902" y="179"/>
                      <a:pt x="38459" y="2418"/>
                      <a:pt x="35123" y="5826"/>
                    </a:cubicBezTo>
                    <a:cubicBezTo>
                      <a:pt x="34418" y="6548"/>
                      <a:pt x="33776" y="7307"/>
                      <a:pt x="33214" y="8083"/>
                    </a:cubicBezTo>
                    <a:cubicBezTo>
                      <a:pt x="32866" y="8574"/>
                      <a:pt x="32536" y="9073"/>
                      <a:pt x="32224" y="9555"/>
                    </a:cubicBezTo>
                    <a:cubicBezTo>
                      <a:pt x="31662" y="10420"/>
                      <a:pt x="31126" y="11223"/>
                      <a:pt x="30475" y="11972"/>
                    </a:cubicBezTo>
                    <a:cubicBezTo>
                      <a:pt x="29619" y="12963"/>
                      <a:pt x="28209" y="14176"/>
                      <a:pt x="26354" y="14399"/>
                    </a:cubicBezTo>
                    <a:cubicBezTo>
                      <a:pt x="26148" y="14426"/>
                      <a:pt x="25939" y="14439"/>
                      <a:pt x="25724" y="14439"/>
                    </a:cubicBezTo>
                    <a:cubicBezTo>
                      <a:pt x="25508" y="14439"/>
                      <a:pt x="25288" y="14426"/>
                      <a:pt x="25060" y="14399"/>
                    </a:cubicBezTo>
                    <a:cubicBezTo>
                      <a:pt x="24329" y="14319"/>
                      <a:pt x="23597" y="14131"/>
                      <a:pt x="22883" y="13944"/>
                    </a:cubicBezTo>
                    <a:cubicBezTo>
                      <a:pt x="21944" y="13698"/>
                      <a:pt x="20971" y="13435"/>
                      <a:pt x="19988" y="13435"/>
                    </a:cubicBezTo>
                    <a:cubicBezTo>
                      <a:pt x="19972" y="13435"/>
                      <a:pt x="19956" y="13435"/>
                      <a:pt x="19939" y="13435"/>
                    </a:cubicBezTo>
                    <a:cubicBezTo>
                      <a:pt x="17183" y="13453"/>
                      <a:pt x="14908" y="15478"/>
                      <a:pt x="13489" y="17173"/>
                    </a:cubicBezTo>
                    <a:cubicBezTo>
                      <a:pt x="13320" y="17361"/>
                      <a:pt x="13159" y="17566"/>
                      <a:pt x="12981" y="17798"/>
                    </a:cubicBezTo>
                    <a:cubicBezTo>
                      <a:pt x="12660" y="18208"/>
                      <a:pt x="12339" y="18628"/>
                      <a:pt x="12035" y="19038"/>
                    </a:cubicBezTo>
                    <a:cubicBezTo>
                      <a:pt x="11001" y="20403"/>
                      <a:pt x="9939" y="21821"/>
                      <a:pt x="8592" y="22883"/>
                    </a:cubicBezTo>
                    <a:cubicBezTo>
                      <a:pt x="8217" y="23177"/>
                      <a:pt x="7816" y="23445"/>
                      <a:pt x="7405" y="23677"/>
                    </a:cubicBezTo>
                    <a:cubicBezTo>
                      <a:pt x="6014" y="24454"/>
                      <a:pt x="4457" y="24852"/>
                      <a:pt x="2962" y="24852"/>
                    </a:cubicBezTo>
                    <a:cubicBezTo>
                      <a:pt x="1936" y="24852"/>
                      <a:pt x="939" y="24665"/>
                      <a:pt x="45" y="24283"/>
                    </a:cubicBezTo>
                    <a:lnTo>
                      <a:pt x="1" y="24390"/>
                    </a:lnTo>
                    <a:cubicBezTo>
                      <a:pt x="911" y="24774"/>
                      <a:pt x="1919" y="24970"/>
                      <a:pt x="2963" y="24970"/>
                    </a:cubicBezTo>
                    <a:cubicBezTo>
                      <a:pt x="4470" y="24970"/>
                      <a:pt x="6049" y="24560"/>
                      <a:pt x="7459" y="23775"/>
                    </a:cubicBezTo>
                    <a:cubicBezTo>
                      <a:pt x="7878" y="23534"/>
                      <a:pt x="8289" y="23266"/>
                      <a:pt x="8663" y="22972"/>
                    </a:cubicBezTo>
                    <a:cubicBezTo>
                      <a:pt x="10028" y="21902"/>
                      <a:pt x="11090" y="20483"/>
                      <a:pt x="12125" y="19109"/>
                    </a:cubicBezTo>
                    <a:cubicBezTo>
                      <a:pt x="12428" y="18699"/>
                      <a:pt x="12749" y="18271"/>
                      <a:pt x="13070" y="17869"/>
                    </a:cubicBezTo>
                    <a:cubicBezTo>
                      <a:pt x="13249" y="17637"/>
                      <a:pt x="13409" y="17441"/>
                      <a:pt x="13570" y="17245"/>
                    </a:cubicBezTo>
                    <a:cubicBezTo>
                      <a:pt x="14979" y="15568"/>
                      <a:pt x="17227" y="13569"/>
                      <a:pt x="19939" y="13551"/>
                    </a:cubicBezTo>
                    <a:lnTo>
                      <a:pt x="19975" y="13551"/>
                    </a:lnTo>
                    <a:cubicBezTo>
                      <a:pt x="20947" y="13551"/>
                      <a:pt x="21920" y="13810"/>
                      <a:pt x="22857" y="14051"/>
                    </a:cubicBezTo>
                    <a:cubicBezTo>
                      <a:pt x="23570" y="14238"/>
                      <a:pt x="24311" y="14435"/>
                      <a:pt x="25042" y="14515"/>
                    </a:cubicBezTo>
                    <a:cubicBezTo>
                      <a:pt x="25279" y="14542"/>
                      <a:pt x="25506" y="14555"/>
                      <a:pt x="25726" y="14555"/>
                    </a:cubicBezTo>
                    <a:cubicBezTo>
                      <a:pt x="25945" y="14555"/>
                      <a:pt x="26157" y="14542"/>
                      <a:pt x="26363" y="14515"/>
                    </a:cubicBezTo>
                    <a:cubicBezTo>
                      <a:pt x="28263" y="14292"/>
                      <a:pt x="29690" y="13052"/>
                      <a:pt x="30564" y="12053"/>
                    </a:cubicBezTo>
                    <a:cubicBezTo>
                      <a:pt x="31225" y="11294"/>
                      <a:pt x="31751" y="10483"/>
                      <a:pt x="32313" y="9617"/>
                    </a:cubicBezTo>
                    <a:cubicBezTo>
                      <a:pt x="32634" y="9136"/>
                      <a:pt x="32964" y="8636"/>
                      <a:pt x="33312" y="8145"/>
                    </a:cubicBezTo>
                    <a:cubicBezTo>
                      <a:pt x="33865" y="7378"/>
                      <a:pt x="34499" y="6629"/>
                      <a:pt x="35203" y="5906"/>
                    </a:cubicBezTo>
                    <a:cubicBezTo>
                      <a:pt x="38522" y="2516"/>
                      <a:pt x="42938" y="295"/>
                      <a:pt x="46729" y="116"/>
                    </a:cubicBezTo>
                    <a:lnTo>
                      <a:pt x="467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709594" y="2714854"/>
                <a:ext cx="2779294" cy="1515062"/>
              </a:xfrm>
              <a:custGeom>
                <a:avLst/>
                <a:gdLst/>
                <a:ahLst/>
                <a:cxnLst/>
                <a:rect l="l" t="t" r="r" b="b"/>
                <a:pathLst>
                  <a:path w="46283" h="25230" extrusionOk="0">
                    <a:moveTo>
                      <a:pt x="46265" y="0"/>
                    </a:moveTo>
                    <a:cubicBezTo>
                      <a:pt x="42554" y="411"/>
                      <a:pt x="38334" y="2712"/>
                      <a:pt x="34980" y="6174"/>
                    </a:cubicBezTo>
                    <a:cubicBezTo>
                      <a:pt x="34275" y="6896"/>
                      <a:pt x="33633" y="7655"/>
                      <a:pt x="33071" y="8413"/>
                    </a:cubicBezTo>
                    <a:cubicBezTo>
                      <a:pt x="32741" y="8859"/>
                      <a:pt x="32429" y="9314"/>
                      <a:pt x="32116" y="9760"/>
                    </a:cubicBezTo>
                    <a:cubicBezTo>
                      <a:pt x="31519" y="10634"/>
                      <a:pt x="30957" y="11464"/>
                      <a:pt x="30261" y="12213"/>
                    </a:cubicBezTo>
                    <a:cubicBezTo>
                      <a:pt x="29386" y="13168"/>
                      <a:pt x="27959" y="14345"/>
                      <a:pt x="26104" y="14542"/>
                    </a:cubicBezTo>
                    <a:cubicBezTo>
                      <a:pt x="25908" y="14563"/>
                      <a:pt x="25710" y="14574"/>
                      <a:pt x="25506" y="14574"/>
                    </a:cubicBezTo>
                    <a:cubicBezTo>
                      <a:pt x="25283" y="14574"/>
                      <a:pt x="25052" y="14561"/>
                      <a:pt x="24810" y="14533"/>
                    </a:cubicBezTo>
                    <a:cubicBezTo>
                      <a:pt x="24087" y="14452"/>
                      <a:pt x="23365" y="14256"/>
                      <a:pt x="22660" y="14069"/>
                    </a:cubicBezTo>
                    <a:cubicBezTo>
                      <a:pt x="21705" y="13810"/>
                      <a:pt x="20724" y="13551"/>
                      <a:pt x="19716" y="13551"/>
                    </a:cubicBezTo>
                    <a:cubicBezTo>
                      <a:pt x="16959" y="13560"/>
                      <a:pt x="14694" y="15559"/>
                      <a:pt x="13275" y="17236"/>
                    </a:cubicBezTo>
                    <a:cubicBezTo>
                      <a:pt x="13114" y="17432"/>
                      <a:pt x="12945" y="17637"/>
                      <a:pt x="12775" y="17860"/>
                    </a:cubicBezTo>
                    <a:cubicBezTo>
                      <a:pt x="12419" y="18297"/>
                      <a:pt x="12080" y="18761"/>
                      <a:pt x="11750" y="19207"/>
                    </a:cubicBezTo>
                    <a:cubicBezTo>
                      <a:pt x="10759" y="20537"/>
                      <a:pt x="9733" y="21919"/>
                      <a:pt x="8440" y="22972"/>
                    </a:cubicBezTo>
                    <a:cubicBezTo>
                      <a:pt x="8083" y="23266"/>
                      <a:pt x="7690" y="23543"/>
                      <a:pt x="7289" y="23784"/>
                    </a:cubicBezTo>
                    <a:cubicBezTo>
                      <a:pt x="5814" y="24665"/>
                      <a:pt x="4186" y="25117"/>
                      <a:pt x="2628" y="25117"/>
                    </a:cubicBezTo>
                    <a:cubicBezTo>
                      <a:pt x="1726" y="25117"/>
                      <a:pt x="848" y="24966"/>
                      <a:pt x="36" y="24658"/>
                    </a:cubicBezTo>
                    <a:lnTo>
                      <a:pt x="1" y="24756"/>
                    </a:lnTo>
                    <a:cubicBezTo>
                      <a:pt x="821" y="25068"/>
                      <a:pt x="1713" y="25229"/>
                      <a:pt x="2632" y="25229"/>
                    </a:cubicBezTo>
                    <a:cubicBezTo>
                      <a:pt x="4211" y="25229"/>
                      <a:pt x="5853" y="24765"/>
                      <a:pt x="7343" y="23873"/>
                    </a:cubicBezTo>
                    <a:cubicBezTo>
                      <a:pt x="7753" y="23632"/>
                      <a:pt x="8145" y="23356"/>
                      <a:pt x="8511" y="23052"/>
                    </a:cubicBezTo>
                    <a:cubicBezTo>
                      <a:pt x="9814" y="21991"/>
                      <a:pt x="10840" y="20608"/>
                      <a:pt x="11830" y="19279"/>
                    </a:cubicBezTo>
                    <a:cubicBezTo>
                      <a:pt x="12169" y="18833"/>
                      <a:pt x="12508" y="18369"/>
                      <a:pt x="12856" y="17923"/>
                    </a:cubicBezTo>
                    <a:cubicBezTo>
                      <a:pt x="13034" y="17700"/>
                      <a:pt x="13195" y="17503"/>
                      <a:pt x="13364" y="17307"/>
                    </a:cubicBezTo>
                    <a:cubicBezTo>
                      <a:pt x="14756" y="15648"/>
                      <a:pt x="16995" y="13667"/>
                      <a:pt x="19716" y="13658"/>
                    </a:cubicBezTo>
                    <a:cubicBezTo>
                      <a:pt x="20706" y="13658"/>
                      <a:pt x="21679" y="13917"/>
                      <a:pt x="22633" y="14176"/>
                    </a:cubicBezTo>
                    <a:cubicBezTo>
                      <a:pt x="23338" y="14363"/>
                      <a:pt x="24070" y="14560"/>
                      <a:pt x="24801" y="14640"/>
                    </a:cubicBezTo>
                    <a:cubicBezTo>
                      <a:pt x="25064" y="14670"/>
                      <a:pt x="25316" y="14686"/>
                      <a:pt x="25562" y="14686"/>
                    </a:cubicBezTo>
                    <a:cubicBezTo>
                      <a:pt x="25748" y="14686"/>
                      <a:pt x="25931" y="14677"/>
                      <a:pt x="26112" y="14658"/>
                    </a:cubicBezTo>
                    <a:cubicBezTo>
                      <a:pt x="28004" y="14452"/>
                      <a:pt x="29458" y="13257"/>
                      <a:pt x="30341" y="12294"/>
                    </a:cubicBezTo>
                    <a:cubicBezTo>
                      <a:pt x="31037" y="11526"/>
                      <a:pt x="31608" y="10697"/>
                      <a:pt x="32214" y="9822"/>
                    </a:cubicBezTo>
                    <a:cubicBezTo>
                      <a:pt x="32518" y="9376"/>
                      <a:pt x="32830" y="8921"/>
                      <a:pt x="33160" y="8475"/>
                    </a:cubicBezTo>
                    <a:cubicBezTo>
                      <a:pt x="33722" y="7717"/>
                      <a:pt x="34355" y="6977"/>
                      <a:pt x="35060" y="6254"/>
                    </a:cubicBezTo>
                    <a:cubicBezTo>
                      <a:pt x="38397" y="2811"/>
                      <a:pt x="42590" y="509"/>
                      <a:pt x="46283" y="107"/>
                    </a:cubicBezTo>
                    <a:lnTo>
                      <a:pt x="462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751929" y="2702004"/>
                <a:ext cx="2752512" cy="1530014"/>
              </a:xfrm>
              <a:custGeom>
                <a:avLst/>
                <a:gdLst/>
                <a:ahLst/>
                <a:cxnLst/>
                <a:rect l="l" t="t" r="r" b="b"/>
                <a:pathLst>
                  <a:path w="45837" h="25479" extrusionOk="0">
                    <a:moveTo>
                      <a:pt x="45819" y="0"/>
                    </a:moveTo>
                    <a:cubicBezTo>
                      <a:pt x="42277" y="616"/>
                      <a:pt x="38173" y="3051"/>
                      <a:pt x="34846" y="6513"/>
                    </a:cubicBezTo>
                    <a:cubicBezTo>
                      <a:pt x="34150" y="7235"/>
                      <a:pt x="33499" y="7985"/>
                      <a:pt x="32928" y="8734"/>
                    </a:cubicBezTo>
                    <a:cubicBezTo>
                      <a:pt x="32625" y="9135"/>
                      <a:pt x="32330" y="9546"/>
                      <a:pt x="32045" y="9938"/>
                    </a:cubicBezTo>
                    <a:cubicBezTo>
                      <a:pt x="31402" y="10839"/>
                      <a:pt x="30796" y="11687"/>
                      <a:pt x="30046" y="12445"/>
                    </a:cubicBezTo>
                    <a:cubicBezTo>
                      <a:pt x="29163" y="13364"/>
                      <a:pt x="27709" y="14497"/>
                      <a:pt x="25862" y="14675"/>
                    </a:cubicBezTo>
                    <a:cubicBezTo>
                      <a:pt x="25685" y="14695"/>
                      <a:pt x="25506" y="14704"/>
                      <a:pt x="25323" y="14704"/>
                    </a:cubicBezTo>
                    <a:cubicBezTo>
                      <a:pt x="25083" y="14704"/>
                      <a:pt x="24836" y="14688"/>
                      <a:pt x="24578" y="14658"/>
                    </a:cubicBezTo>
                    <a:cubicBezTo>
                      <a:pt x="23864" y="14568"/>
                      <a:pt x="23141" y="14372"/>
                      <a:pt x="22446" y="14185"/>
                    </a:cubicBezTo>
                    <a:cubicBezTo>
                      <a:pt x="21491" y="13917"/>
                      <a:pt x="20501" y="13649"/>
                      <a:pt x="19502" y="13649"/>
                    </a:cubicBezTo>
                    <a:lnTo>
                      <a:pt x="19493" y="13649"/>
                    </a:lnTo>
                    <a:cubicBezTo>
                      <a:pt x="16736" y="13649"/>
                      <a:pt x="14488" y="15630"/>
                      <a:pt x="13079" y="17289"/>
                    </a:cubicBezTo>
                    <a:cubicBezTo>
                      <a:pt x="12909" y="17485"/>
                      <a:pt x="12748" y="17691"/>
                      <a:pt x="12570" y="17914"/>
                    </a:cubicBezTo>
                    <a:cubicBezTo>
                      <a:pt x="12195" y="18395"/>
                      <a:pt x="11821" y="18895"/>
                      <a:pt x="11464" y="19377"/>
                    </a:cubicBezTo>
                    <a:cubicBezTo>
                      <a:pt x="10509" y="20670"/>
                      <a:pt x="9528" y="22000"/>
                      <a:pt x="8306" y="23043"/>
                    </a:cubicBezTo>
                    <a:cubicBezTo>
                      <a:pt x="7949" y="23356"/>
                      <a:pt x="7574" y="23632"/>
                      <a:pt x="7182" y="23882"/>
                    </a:cubicBezTo>
                    <a:cubicBezTo>
                      <a:pt x="5639" y="24862"/>
                      <a:pt x="3915" y="25374"/>
                      <a:pt x="2279" y="25374"/>
                    </a:cubicBezTo>
                    <a:cubicBezTo>
                      <a:pt x="1502" y="25374"/>
                      <a:pt x="745" y="25259"/>
                      <a:pt x="36" y="25024"/>
                    </a:cubicBezTo>
                    <a:lnTo>
                      <a:pt x="0" y="25122"/>
                    </a:lnTo>
                    <a:cubicBezTo>
                      <a:pt x="723" y="25363"/>
                      <a:pt x="1499" y="25479"/>
                      <a:pt x="2284" y="25479"/>
                    </a:cubicBezTo>
                    <a:cubicBezTo>
                      <a:pt x="3943" y="25479"/>
                      <a:pt x="5683" y="24961"/>
                      <a:pt x="7235" y="23971"/>
                    </a:cubicBezTo>
                    <a:cubicBezTo>
                      <a:pt x="7637" y="23721"/>
                      <a:pt x="8011" y="23436"/>
                      <a:pt x="8377" y="23124"/>
                    </a:cubicBezTo>
                    <a:cubicBezTo>
                      <a:pt x="9599" y="22071"/>
                      <a:pt x="10590" y="20733"/>
                      <a:pt x="11553" y="19439"/>
                    </a:cubicBezTo>
                    <a:cubicBezTo>
                      <a:pt x="11910" y="18957"/>
                      <a:pt x="12276" y="18458"/>
                      <a:pt x="12659" y="17976"/>
                    </a:cubicBezTo>
                    <a:cubicBezTo>
                      <a:pt x="12829" y="17753"/>
                      <a:pt x="12989" y="17557"/>
                      <a:pt x="13159" y="17361"/>
                    </a:cubicBezTo>
                    <a:cubicBezTo>
                      <a:pt x="14551" y="15719"/>
                      <a:pt x="16781" y="13757"/>
                      <a:pt x="19493" y="13757"/>
                    </a:cubicBezTo>
                    <a:lnTo>
                      <a:pt x="19502" y="13757"/>
                    </a:lnTo>
                    <a:cubicBezTo>
                      <a:pt x="20492" y="13757"/>
                      <a:pt x="21464" y="14024"/>
                      <a:pt x="22410" y="14283"/>
                    </a:cubicBezTo>
                    <a:cubicBezTo>
                      <a:pt x="23115" y="14470"/>
                      <a:pt x="23837" y="14666"/>
                      <a:pt x="24560" y="14756"/>
                    </a:cubicBezTo>
                    <a:cubicBezTo>
                      <a:pt x="24838" y="14788"/>
                      <a:pt x="25104" y="14804"/>
                      <a:pt x="25362" y="14804"/>
                    </a:cubicBezTo>
                    <a:cubicBezTo>
                      <a:pt x="25534" y="14804"/>
                      <a:pt x="25704" y="14797"/>
                      <a:pt x="25871" y="14782"/>
                    </a:cubicBezTo>
                    <a:cubicBezTo>
                      <a:pt x="27754" y="14604"/>
                      <a:pt x="29226" y="13453"/>
                      <a:pt x="30127" y="12525"/>
                    </a:cubicBezTo>
                    <a:cubicBezTo>
                      <a:pt x="30867" y="11749"/>
                      <a:pt x="31483" y="10902"/>
                      <a:pt x="32125" y="10001"/>
                    </a:cubicBezTo>
                    <a:cubicBezTo>
                      <a:pt x="32410" y="9608"/>
                      <a:pt x="32705" y="9198"/>
                      <a:pt x="33017" y="8796"/>
                    </a:cubicBezTo>
                    <a:cubicBezTo>
                      <a:pt x="33579" y="8047"/>
                      <a:pt x="34221" y="7307"/>
                      <a:pt x="34917" y="6584"/>
                    </a:cubicBezTo>
                    <a:cubicBezTo>
                      <a:pt x="38236" y="3141"/>
                      <a:pt x="42322" y="714"/>
                      <a:pt x="45837" y="98"/>
                    </a:cubicBezTo>
                    <a:lnTo>
                      <a:pt x="458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94264" y="2688613"/>
                <a:ext cx="2725730" cy="1546107"/>
              </a:xfrm>
              <a:custGeom>
                <a:avLst/>
                <a:gdLst/>
                <a:ahLst/>
                <a:cxnLst/>
                <a:rect l="l" t="t" r="r" b="b"/>
                <a:pathLst>
                  <a:path w="45391" h="25747" extrusionOk="0">
                    <a:moveTo>
                      <a:pt x="45373" y="0"/>
                    </a:moveTo>
                    <a:cubicBezTo>
                      <a:pt x="42009" y="830"/>
                      <a:pt x="38030" y="3390"/>
                      <a:pt x="34712" y="6861"/>
                    </a:cubicBezTo>
                    <a:cubicBezTo>
                      <a:pt x="34016" y="7583"/>
                      <a:pt x="33374" y="8324"/>
                      <a:pt x="32794" y="9055"/>
                    </a:cubicBezTo>
                    <a:cubicBezTo>
                      <a:pt x="32517" y="9412"/>
                      <a:pt x="32241" y="9778"/>
                      <a:pt x="31982" y="10126"/>
                    </a:cubicBezTo>
                    <a:cubicBezTo>
                      <a:pt x="31286" y="11045"/>
                      <a:pt x="30635" y="11919"/>
                      <a:pt x="29841" y="12686"/>
                    </a:cubicBezTo>
                    <a:cubicBezTo>
                      <a:pt x="28931" y="13578"/>
                      <a:pt x="27468" y="14666"/>
                      <a:pt x="25621" y="14818"/>
                    </a:cubicBezTo>
                    <a:cubicBezTo>
                      <a:pt x="25463" y="14832"/>
                      <a:pt x="25304" y="14839"/>
                      <a:pt x="25142" y="14839"/>
                    </a:cubicBezTo>
                    <a:cubicBezTo>
                      <a:pt x="24883" y="14839"/>
                      <a:pt x="24616" y="14821"/>
                      <a:pt x="24337" y="14782"/>
                    </a:cubicBezTo>
                    <a:cubicBezTo>
                      <a:pt x="23632" y="14693"/>
                      <a:pt x="22918" y="14497"/>
                      <a:pt x="22222" y="14301"/>
                    </a:cubicBezTo>
                    <a:cubicBezTo>
                      <a:pt x="21268" y="14042"/>
                      <a:pt x="20287" y="13765"/>
                      <a:pt x="19287" y="13765"/>
                    </a:cubicBezTo>
                    <a:lnTo>
                      <a:pt x="19252" y="13765"/>
                    </a:lnTo>
                    <a:cubicBezTo>
                      <a:pt x="16513" y="13765"/>
                      <a:pt x="14274" y="15719"/>
                      <a:pt x="12882" y="17361"/>
                    </a:cubicBezTo>
                    <a:cubicBezTo>
                      <a:pt x="12713" y="17548"/>
                      <a:pt x="12543" y="17762"/>
                      <a:pt x="12374" y="17976"/>
                    </a:cubicBezTo>
                    <a:cubicBezTo>
                      <a:pt x="11963" y="18494"/>
                      <a:pt x="11571" y="19038"/>
                      <a:pt x="11187" y="19555"/>
                    </a:cubicBezTo>
                    <a:cubicBezTo>
                      <a:pt x="10268" y="20804"/>
                      <a:pt x="9323" y="22098"/>
                      <a:pt x="8172" y="23132"/>
                    </a:cubicBezTo>
                    <a:cubicBezTo>
                      <a:pt x="7824" y="23445"/>
                      <a:pt x="7449" y="23730"/>
                      <a:pt x="7074" y="23998"/>
                    </a:cubicBezTo>
                    <a:cubicBezTo>
                      <a:pt x="5479" y="25079"/>
                      <a:pt x="3666" y="25649"/>
                      <a:pt x="1952" y="25649"/>
                    </a:cubicBezTo>
                    <a:cubicBezTo>
                      <a:pt x="1289" y="25649"/>
                      <a:pt x="641" y="25564"/>
                      <a:pt x="27" y="25389"/>
                    </a:cubicBezTo>
                    <a:lnTo>
                      <a:pt x="0" y="25488"/>
                    </a:lnTo>
                    <a:cubicBezTo>
                      <a:pt x="625" y="25666"/>
                      <a:pt x="1276" y="25746"/>
                      <a:pt x="1945" y="25746"/>
                    </a:cubicBezTo>
                    <a:cubicBezTo>
                      <a:pt x="3676" y="25746"/>
                      <a:pt x="5513" y="25166"/>
                      <a:pt x="7128" y="24078"/>
                    </a:cubicBezTo>
                    <a:cubicBezTo>
                      <a:pt x="7512" y="23810"/>
                      <a:pt x="7886" y="23516"/>
                      <a:pt x="8234" y="23204"/>
                    </a:cubicBezTo>
                    <a:cubicBezTo>
                      <a:pt x="9394" y="22169"/>
                      <a:pt x="10348" y="20867"/>
                      <a:pt x="11267" y="19618"/>
                    </a:cubicBezTo>
                    <a:cubicBezTo>
                      <a:pt x="11651" y="19091"/>
                      <a:pt x="12043" y="18556"/>
                      <a:pt x="12454" y="18039"/>
                    </a:cubicBezTo>
                    <a:cubicBezTo>
                      <a:pt x="12623" y="17816"/>
                      <a:pt x="12793" y="17610"/>
                      <a:pt x="12953" y="17423"/>
                    </a:cubicBezTo>
                    <a:cubicBezTo>
                      <a:pt x="14336" y="15799"/>
                      <a:pt x="16549" y="13864"/>
                      <a:pt x="19252" y="13864"/>
                    </a:cubicBezTo>
                    <a:lnTo>
                      <a:pt x="19278" y="13864"/>
                    </a:lnTo>
                    <a:cubicBezTo>
                      <a:pt x="20269" y="13864"/>
                      <a:pt x="21250" y="14140"/>
                      <a:pt x="22196" y="14399"/>
                    </a:cubicBezTo>
                    <a:cubicBezTo>
                      <a:pt x="22891" y="14595"/>
                      <a:pt x="23614" y="14791"/>
                      <a:pt x="24328" y="14881"/>
                    </a:cubicBezTo>
                    <a:cubicBezTo>
                      <a:pt x="24607" y="14919"/>
                      <a:pt x="24877" y="14937"/>
                      <a:pt x="25141" y="14937"/>
                    </a:cubicBezTo>
                    <a:cubicBezTo>
                      <a:pt x="25306" y="14937"/>
                      <a:pt x="25469" y="14930"/>
                      <a:pt x="25630" y="14916"/>
                    </a:cubicBezTo>
                    <a:cubicBezTo>
                      <a:pt x="27504" y="14765"/>
                      <a:pt x="28993" y="13658"/>
                      <a:pt x="29912" y="12757"/>
                    </a:cubicBezTo>
                    <a:cubicBezTo>
                      <a:pt x="30706" y="11981"/>
                      <a:pt x="31366" y="11107"/>
                      <a:pt x="32062" y="10179"/>
                    </a:cubicBezTo>
                    <a:cubicBezTo>
                      <a:pt x="32321" y="9831"/>
                      <a:pt x="32589" y="9474"/>
                      <a:pt x="32874" y="9118"/>
                    </a:cubicBezTo>
                    <a:cubicBezTo>
                      <a:pt x="33445" y="8386"/>
                      <a:pt x="34087" y="7655"/>
                      <a:pt x="34783" y="6923"/>
                    </a:cubicBezTo>
                    <a:cubicBezTo>
                      <a:pt x="38084" y="3471"/>
                      <a:pt x="42054" y="919"/>
                      <a:pt x="45390" y="98"/>
                    </a:cubicBezTo>
                    <a:lnTo>
                      <a:pt x="453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37079" y="2675222"/>
                <a:ext cx="2698947" cy="1563762"/>
              </a:xfrm>
              <a:custGeom>
                <a:avLst/>
                <a:gdLst/>
                <a:ahLst/>
                <a:cxnLst/>
                <a:rect l="l" t="t" r="r" b="b"/>
                <a:pathLst>
                  <a:path w="44945" h="26041" extrusionOk="0">
                    <a:moveTo>
                      <a:pt x="44918" y="0"/>
                    </a:moveTo>
                    <a:cubicBezTo>
                      <a:pt x="41698" y="1044"/>
                      <a:pt x="37924" y="3667"/>
                      <a:pt x="34570" y="7208"/>
                    </a:cubicBezTo>
                    <a:cubicBezTo>
                      <a:pt x="33874" y="7931"/>
                      <a:pt x="33232" y="8663"/>
                      <a:pt x="32643" y="9385"/>
                    </a:cubicBezTo>
                    <a:cubicBezTo>
                      <a:pt x="32402" y="9688"/>
                      <a:pt x="32161" y="9992"/>
                      <a:pt x="31929" y="10286"/>
                    </a:cubicBezTo>
                    <a:cubicBezTo>
                      <a:pt x="31189" y="11241"/>
                      <a:pt x="30475" y="12142"/>
                      <a:pt x="29628" y="12927"/>
                    </a:cubicBezTo>
                    <a:cubicBezTo>
                      <a:pt x="28298" y="14158"/>
                      <a:pt x="26835" y="14854"/>
                      <a:pt x="25372" y="14961"/>
                    </a:cubicBezTo>
                    <a:cubicBezTo>
                      <a:pt x="25231" y="14973"/>
                      <a:pt x="25090" y="14979"/>
                      <a:pt x="24946" y="14979"/>
                    </a:cubicBezTo>
                    <a:cubicBezTo>
                      <a:pt x="24671" y="14979"/>
                      <a:pt x="24389" y="14957"/>
                      <a:pt x="24096" y="14916"/>
                    </a:cubicBezTo>
                    <a:cubicBezTo>
                      <a:pt x="23392" y="14818"/>
                      <a:pt x="22687" y="14622"/>
                      <a:pt x="22000" y="14426"/>
                    </a:cubicBezTo>
                    <a:cubicBezTo>
                      <a:pt x="21045" y="14158"/>
                      <a:pt x="20064" y="13881"/>
                      <a:pt x="19056" y="13872"/>
                    </a:cubicBezTo>
                    <a:cubicBezTo>
                      <a:pt x="19037" y="13872"/>
                      <a:pt x="19019" y="13872"/>
                      <a:pt x="19000" y="13872"/>
                    </a:cubicBezTo>
                    <a:cubicBezTo>
                      <a:pt x="16278" y="13872"/>
                      <a:pt x="14060" y="15802"/>
                      <a:pt x="12669" y="17423"/>
                    </a:cubicBezTo>
                    <a:cubicBezTo>
                      <a:pt x="12508" y="17619"/>
                      <a:pt x="12339" y="17824"/>
                      <a:pt x="12169" y="18039"/>
                    </a:cubicBezTo>
                    <a:cubicBezTo>
                      <a:pt x="11732" y="18592"/>
                      <a:pt x="11304" y="19180"/>
                      <a:pt x="10893" y="19742"/>
                    </a:cubicBezTo>
                    <a:cubicBezTo>
                      <a:pt x="10019" y="20956"/>
                      <a:pt x="9109" y="22205"/>
                      <a:pt x="8030" y="23222"/>
                    </a:cubicBezTo>
                    <a:cubicBezTo>
                      <a:pt x="7691" y="23534"/>
                      <a:pt x="7325" y="23837"/>
                      <a:pt x="6950" y="24105"/>
                    </a:cubicBezTo>
                    <a:cubicBezTo>
                      <a:pt x="5294" y="25303"/>
                      <a:pt x="3386" y="25944"/>
                      <a:pt x="1600" y="25944"/>
                    </a:cubicBezTo>
                    <a:cubicBezTo>
                      <a:pt x="1058" y="25944"/>
                      <a:pt x="527" y="25885"/>
                      <a:pt x="19" y="25764"/>
                    </a:cubicBezTo>
                    <a:lnTo>
                      <a:pt x="1" y="25853"/>
                    </a:lnTo>
                    <a:cubicBezTo>
                      <a:pt x="509" y="25978"/>
                      <a:pt x="1045" y="26041"/>
                      <a:pt x="1598" y="26041"/>
                    </a:cubicBezTo>
                    <a:cubicBezTo>
                      <a:pt x="3400" y="26041"/>
                      <a:pt x="5336" y="25389"/>
                      <a:pt x="7013" y="24176"/>
                    </a:cubicBezTo>
                    <a:cubicBezTo>
                      <a:pt x="7387" y="23909"/>
                      <a:pt x="7744" y="23605"/>
                      <a:pt x="8092" y="23284"/>
                    </a:cubicBezTo>
                    <a:cubicBezTo>
                      <a:pt x="9181" y="22258"/>
                      <a:pt x="10090" y="21009"/>
                      <a:pt x="10965" y="19805"/>
                    </a:cubicBezTo>
                    <a:cubicBezTo>
                      <a:pt x="11375" y="19234"/>
                      <a:pt x="11803" y="18654"/>
                      <a:pt x="12240" y="18092"/>
                    </a:cubicBezTo>
                    <a:cubicBezTo>
                      <a:pt x="12410" y="17887"/>
                      <a:pt x="12579" y="17682"/>
                      <a:pt x="12740" y="17485"/>
                    </a:cubicBezTo>
                    <a:cubicBezTo>
                      <a:pt x="14114" y="15880"/>
                      <a:pt x="16317" y="13962"/>
                      <a:pt x="19012" y="13962"/>
                    </a:cubicBezTo>
                    <a:lnTo>
                      <a:pt x="19056" y="13962"/>
                    </a:lnTo>
                    <a:cubicBezTo>
                      <a:pt x="20046" y="13979"/>
                      <a:pt x="21028" y="14256"/>
                      <a:pt x="21973" y="14515"/>
                    </a:cubicBezTo>
                    <a:cubicBezTo>
                      <a:pt x="22660" y="14711"/>
                      <a:pt x="23374" y="14916"/>
                      <a:pt x="24079" y="15005"/>
                    </a:cubicBezTo>
                    <a:cubicBezTo>
                      <a:pt x="24403" y="15049"/>
                      <a:pt x="24706" y="15071"/>
                      <a:pt x="25003" y="15071"/>
                    </a:cubicBezTo>
                    <a:cubicBezTo>
                      <a:pt x="25130" y="15071"/>
                      <a:pt x="25255" y="15067"/>
                      <a:pt x="25381" y="15059"/>
                    </a:cubicBezTo>
                    <a:cubicBezTo>
                      <a:pt x="26862" y="14952"/>
                      <a:pt x="28352" y="14238"/>
                      <a:pt x="29690" y="12998"/>
                    </a:cubicBezTo>
                    <a:cubicBezTo>
                      <a:pt x="30546" y="12204"/>
                      <a:pt x="31251" y="11303"/>
                      <a:pt x="32001" y="10349"/>
                    </a:cubicBezTo>
                    <a:cubicBezTo>
                      <a:pt x="32232" y="10054"/>
                      <a:pt x="32473" y="9751"/>
                      <a:pt x="32714" y="9448"/>
                    </a:cubicBezTo>
                    <a:cubicBezTo>
                      <a:pt x="33303" y="8725"/>
                      <a:pt x="33945" y="7994"/>
                      <a:pt x="34632" y="7271"/>
                    </a:cubicBezTo>
                    <a:cubicBezTo>
                      <a:pt x="37987" y="3738"/>
                      <a:pt x="41742" y="1124"/>
                      <a:pt x="44945" y="89"/>
                    </a:cubicBezTo>
                    <a:lnTo>
                      <a:pt x="449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79413" y="2662371"/>
                <a:ext cx="2672165" cy="1581417"/>
              </a:xfrm>
              <a:custGeom>
                <a:avLst/>
                <a:gdLst/>
                <a:ahLst/>
                <a:cxnLst/>
                <a:rect l="l" t="t" r="r" b="b"/>
                <a:pathLst>
                  <a:path w="44499" h="26335" extrusionOk="0">
                    <a:moveTo>
                      <a:pt x="44463" y="0"/>
                    </a:moveTo>
                    <a:cubicBezTo>
                      <a:pt x="41412" y="1240"/>
                      <a:pt x="37853" y="3917"/>
                      <a:pt x="34436" y="7547"/>
                    </a:cubicBezTo>
                    <a:cubicBezTo>
                      <a:pt x="33749" y="8270"/>
                      <a:pt x="33098" y="9001"/>
                      <a:pt x="32509" y="9706"/>
                    </a:cubicBezTo>
                    <a:cubicBezTo>
                      <a:pt x="32304" y="9947"/>
                      <a:pt x="32107" y="10188"/>
                      <a:pt x="31911" y="10429"/>
                    </a:cubicBezTo>
                    <a:cubicBezTo>
                      <a:pt x="31099" y="11419"/>
                      <a:pt x="30341" y="12356"/>
                      <a:pt x="29413" y="13159"/>
                    </a:cubicBezTo>
                    <a:cubicBezTo>
                      <a:pt x="28066" y="14336"/>
                      <a:pt x="26585" y="15005"/>
                      <a:pt x="25131" y="15095"/>
                    </a:cubicBezTo>
                    <a:cubicBezTo>
                      <a:pt x="25008" y="15103"/>
                      <a:pt x="24884" y="15107"/>
                      <a:pt x="24759" y="15107"/>
                    </a:cubicBezTo>
                    <a:cubicBezTo>
                      <a:pt x="24467" y="15107"/>
                      <a:pt x="24168" y="15085"/>
                      <a:pt x="23855" y="15041"/>
                    </a:cubicBezTo>
                    <a:cubicBezTo>
                      <a:pt x="23160" y="14943"/>
                      <a:pt x="22464" y="14738"/>
                      <a:pt x="21786" y="14541"/>
                    </a:cubicBezTo>
                    <a:cubicBezTo>
                      <a:pt x="20831" y="14274"/>
                      <a:pt x="19850" y="13988"/>
                      <a:pt x="18842" y="13979"/>
                    </a:cubicBezTo>
                    <a:cubicBezTo>
                      <a:pt x="18816" y="13979"/>
                      <a:pt x="18791" y="13979"/>
                      <a:pt x="18766" y="13979"/>
                    </a:cubicBezTo>
                    <a:cubicBezTo>
                      <a:pt x="16044" y="13979"/>
                      <a:pt x="13851" y="15877"/>
                      <a:pt x="12472" y="17476"/>
                    </a:cubicBezTo>
                    <a:cubicBezTo>
                      <a:pt x="12312" y="17673"/>
                      <a:pt x="12142" y="17878"/>
                      <a:pt x="11973" y="18092"/>
                    </a:cubicBezTo>
                    <a:cubicBezTo>
                      <a:pt x="11500" y="18690"/>
                      <a:pt x="11045" y="19323"/>
                      <a:pt x="10608" y="19930"/>
                    </a:cubicBezTo>
                    <a:cubicBezTo>
                      <a:pt x="9769" y="21098"/>
                      <a:pt x="8913" y="22294"/>
                      <a:pt x="7887" y="23293"/>
                    </a:cubicBezTo>
                    <a:cubicBezTo>
                      <a:pt x="7557" y="23623"/>
                      <a:pt x="7209" y="23926"/>
                      <a:pt x="6843" y="24203"/>
                    </a:cubicBezTo>
                    <a:cubicBezTo>
                      <a:pt x="5115" y="25533"/>
                      <a:pt x="3152" y="26248"/>
                      <a:pt x="1297" y="26248"/>
                    </a:cubicBezTo>
                    <a:cubicBezTo>
                      <a:pt x="864" y="26248"/>
                      <a:pt x="436" y="26209"/>
                      <a:pt x="18" y="26130"/>
                    </a:cubicBezTo>
                    <a:lnTo>
                      <a:pt x="1" y="26219"/>
                    </a:lnTo>
                    <a:cubicBezTo>
                      <a:pt x="420" y="26299"/>
                      <a:pt x="857" y="26335"/>
                      <a:pt x="1294" y="26335"/>
                    </a:cubicBezTo>
                    <a:cubicBezTo>
                      <a:pt x="3167" y="26335"/>
                      <a:pt x="5148" y="25612"/>
                      <a:pt x="6896" y="24274"/>
                    </a:cubicBezTo>
                    <a:cubicBezTo>
                      <a:pt x="7262" y="23998"/>
                      <a:pt x="7619" y="23685"/>
                      <a:pt x="7949" y="23355"/>
                    </a:cubicBezTo>
                    <a:cubicBezTo>
                      <a:pt x="8975" y="22356"/>
                      <a:pt x="9840" y="21152"/>
                      <a:pt x="10679" y="19983"/>
                    </a:cubicBezTo>
                    <a:cubicBezTo>
                      <a:pt x="11116" y="19377"/>
                      <a:pt x="11562" y="18743"/>
                      <a:pt x="12035" y="18145"/>
                    </a:cubicBezTo>
                    <a:cubicBezTo>
                      <a:pt x="12205" y="17931"/>
                      <a:pt x="12374" y="17726"/>
                      <a:pt x="12535" y="17539"/>
                    </a:cubicBezTo>
                    <a:cubicBezTo>
                      <a:pt x="13900" y="15951"/>
                      <a:pt x="16085" y="14060"/>
                      <a:pt x="18770" y="14060"/>
                    </a:cubicBezTo>
                    <a:lnTo>
                      <a:pt x="18842" y="14060"/>
                    </a:lnTo>
                    <a:cubicBezTo>
                      <a:pt x="19832" y="14078"/>
                      <a:pt x="20813" y="14354"/>
                      <a:pt x="21759" y="14631"/>
                    </a:cubicBezTo>
                    <a:cubicBezTo>
                      <a:pt x="22437" y="14827"/>
                      <a:pt x="23142" y="15023"/>
                      <a:pt x="23846" y="15121"/>
                    </a:cubicBezTo>
                    <a:cubicBezTo>
                      <a:pt x="24169" y="15172"/>
                      <a:pt x="24473" y="15196"/>
                      <a:pt x="24772" y="15196"/>
                    </a:cubicBezTo>
                    <a:cubicBezTo>
                      <a:pt x="24896" y="15196"/>
                      <a:pt x="25018" y="15192"/>
                      <a:pt x="25140" y="15184"/>
                    </a:cubicBezTo>
                    <a:cubicBezTo>
                      <a:pt x="26612" y="15095"/>
                      <a:pt x="28111" y="14417"/>
                      <a:pt x="29476" y="13230"/>
                    </a:cubicBezTo>
                    <a:cubicBezTo>
                      <a:pt x="30403" y="12418"/>
                      <a:pt x="31171" y="11482"/>
                      <a:pt x="31982" y="10491"/>
                    </a:cubicBezTo>
                    <a:cubicBezTo>
                      <a:pt x="32179" y="10250"/>
                      <a:pt x="32375" y="10010"/>
                      <a:pt x="32571" y="9769"/>
                    </a:cubicBezTo>
                    <a:cubicBezTo>
                      <a:pt x="33160" y="9064"/>
                      <a:pt x="33811" y="8332"/>
                      <a:pt x="34498" y="7601"/>
                    </a:cubicBezTo>
                    <a:cubicBezTo>
                      <a:pt x="37906" y="3988"/>
                      <a:pt x="41457" y="1312"/>
                      <a:pt x="44499" y="80"/>
                    </a:cubicBezTo>
                    <a:lnTo>
                      <a:pt x="444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921748" y="2648980"/>
                <a:ext cx="2645383" cy="1600753"/>
              </a:xfrm>
              <a:custGeom>
                <a:avLst/>
                <a:gdLst/>
                <a:ahLst/>
                <a:cxnLst/>
                <a:rect l="l" t="t" r="r" b="b"/>
                <a:pathLst>
                  <a:path w="44053" h="26657" extrusionOk="0">
                    <a:moveTo>
                      <a:pt x="44017" y="0"/>
                    </a:moveTo>
                    <a:cubicBezTo>
                      <a:pt x="40413" y="1793"/>
                      <a:pt x="36746" y="5281"/>
                      <a:pt x="34302" y="7886"/>
                    </a:cubicBezTo>
                    <a:cubicBezTo>
                      <a:pt x="33606" y="8627"/>
                      <a:pt x="32964" y="9349"/>
                      <a:pt x="32366" y="10036"/>
                    </a:cubicBezTo>
                    <a:cubicBezTo>
                      <a:pt x="32214" y="10215"/>
                      <a:pt x="32071" y="10393"/>
                      <a:pt x="31920" y="10563"/>
                    </a:cubicBezTo>
                    <a:cubicBezTo>
                      <a:pt x="31037" y="11597"/>
                      <a:pt x="30207" y="12579"/>
                      <a:pt x="29208" y="13399"/>
                    </a:cubicBezTo>
                    <a:cubicBezTo>
                      <a:pt x="27843" y="14532"/>
                      <a:pt x="26344" y="15166"/>
                      <a:pt x="24890" y="15237"/>
                    </a:cubicBezTo>
                    <a:cubicBezTo>
                      <a:pt x="24795" y="15241"/>
                      <a:pt x="24699" y="15244"/>
                      <a:pt x="24601" y="15244"/>
                    </a:cubicBezTo>
                    <a:cubicBezTo>
                      <a:pt x="24285" y="15244"/>
                      <a:pt x="23955" y="15220"/>
                      <a:pt x="23614" y="15166"/>
                    </a:cubicBezTo>
                    <a:cubicBezTo>
                      <a:pt x="22927" y="15068"/>
                      <a:pt x="22240" y="14863"/>
                      <a:pt x="21562" y="14666"/>
                    </a:cubicBezTo>
                    <a:cubicBezTo>
                      <a:pt x="20617" y="14390"/>
                      <a:pt x="19627" y="14104"/>
                      <a:pt x="18627" y="14086"/>
                    </a:cubicBezTo>
                    <a:lnTo>
                      <a:pt x="18529" y="14086"/>
                    </a:lnTo>
                    <a:cubicBezTo>
                      <a:pt x="15826" y="14086"/>
                      <a:pt x="13641" y="15960"/>
                      <a:pt x="12276" y="17548"/>
                    </a:cubicBezTo>
                    <a:cubicBezTo>
                      <a:pt x="12106" y="17735"/>
                      <a:pt x="11937" y="17940"/>
                      <a:pt x="11776" y="18154"/>
                    </a:cubicBezTo>
                    <a:cubicBezTo>
                      <a:pt x="11259" y="18797"/>
                      <a:pt x="10786" y="19475"/>
                      <a:pt x="10313" y="20135"/>
                    </a:cubicBezTo>
                    <a:cubicBezTo>
                      <a:pt x="9528" y="21250"/>
                      <a:pt x="8707" y="22401"/>
                      <a:pt x="7753" y="23382"/>
                    </a:cubicBezTo>
                    <a:cubicBezTo>
                      <a:pt x="7432" y="23712"/>
                      <a:pt x="7093" y="24024"/>
                      <a:pt x="6736" y="24310"/>
                    </a:cubicBezTo>
                    <a:cubicBezTo>
                      <a:pt x="4946" y="25778"/>
                      <a:pt x="2895" y="26571"/>
                      <a:pt x="969" y="26571"/>
                    </a:cubicBezTo>
                    <a:cubicBezTo>
                      <a:pt x="648" y="26571"/>
                      <a:pt x="330" y="26549"/>
                      <a:pt x="18" y="26504"/>
                    </a:cubicBezTo>
                    <a:lnTo>
                      <a:pt x="0" y="26585"/>
                    </a:lnTo>
                    <a:cubicBezTo>
                      <a:pt x="321" y="26629"/>
                      <a:pt x="643" y="26656"/>
                      <a:pt x="964" y="26656"/>
                    </a:cubicBezTo>
                    <a:cubicBezTo>
                      <a:pt x="2909" y="26656"/>
                      <a:pt x="4987" y="25853"/>
                      <a:pt x="6789" y="24381"/>
                    </a:cubicBezTo>
                    <a:cubicBezTo>
                      <a:pt x="7146" y="24087"/>
                      <a:pt x="7485" y="23775"/>
                      <a:pt x="7815" y="23436"/>
                    </a:cubicBezTo>
                    <a:cubicBezTo>
                      <a:pt x="8770" y="22454"/>
                      <a:pt x="9590" y="21303"/>
                      <a:pt x="10384" y="20179"/>
                    </a:cubicBezTo>
                    <a:cubicBezTo>
                      <a:pt x="10848" y="19528"/>
                      <a:pt x="11330" y="18850"/>
                      <a:pt x="11839" y="18208"/>
                    </a:cubicBezTo>
                    <a:cubicBezTo>
                      <a:pt x="11999" y="17994"/>
                      <a:pt x="12169" y="17789"/>
                      <a:pt x="12338" y="17601"/>
                    </a:cubicBezTo>
                    <a:cubicBezTo>
                      <a:pt x="13687" y="16023"/>
                      <a:pt x="15855" y="14166"/>
                      <a:pt x="18533" y="14166"/>
                    </a:cubicBezTo>
                    <a:cubicBezTo>
                      <a:pt x="18564" y="14166"/>
                      <a:pt x="18596" y="14166"/>
                      <a:pt x="18627" y="14167"/>
                    </a:cubicBezTo>
                    <a:cubicBezTo>
                      <a:pt x="19618" y="14185"/>
                      <a:pt x="20599" y="14470"/>
                      <a:pt x="21545" y="14747"/>
                    </a:cubicBezTo>
                    <a:cubicBezTo>
                      <a:pt x="22214" y="14943"/>
                      <a:pt x="22910" y="15148"/>
                      <a:pt x="23605" y="15246"/>
                    </a:cubicBezTo>
                    <a:cubicBezTo>
                      <a:pt x="23937" y="15299"/>
                      <a:pt x="24265" y="15328"/>
                      <a:pt x="24580" y="15328"/>
                    </a:cubicBezTo>
                    <a:cubicBezTo>
                      <a:pt x="24688" y="15328"/>
                      <a:pt x="24794" y="15324"/>
                      <a:pt x="24899" y="15318"/>
                    </a:cubicBezTo>
                    <a:cubicBezTo>
                      <a:pt x="26371" y="15246"/>
                      <a:pt x="27879" y="14604"/>
                      <a:pt x="29261" y="13462"/>
                    </a:cubicBezTo>
                    <a:cubicBezTo>
                      <a:pt x="30260" y="12641"/>
                      <a:pt x="31099" y="11660"/>
                      <a:pt x="31982" y="10616"/>
                    </a:cubicBezTo>
                    <a:cubicBezTo>
                      <a:pt x="32134" y="10447"/>
                      <a:pt x="32277" y="10268"/>
                      <a:pt x="32428" y="10090"/>
                    </a:cubicBezTo>
                    <a:cubicBezTo>
                      <a:pt x="33017" y="9403"/>
                      <a:pt x="33668" y="8680"/>
                      <a:pt x="34364" y="7949"/>
                    </a:cubicBezTo>
                    <a:cubicBezTo>
                      <a:pt x="36800" y="5344"/>
                      <a:pt x="40457" y="1856"/>
                      <a:pt x="44052" y="72"/>
                    </a:cubicBezTo>
                    <a:lnTo>
                      <a:pt x="440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964563" y="2635589"/>
                <a:ext cx="2618120" cy="1620569"/>
              </a:xfrm>
              <a:custGeom>
                <a:avLst/>
                <a:gdLst/>
                <a:ahLst/>
                <a:cxnLst/>
                <a:rect l="l" t="t" r="r" b="b"/>
                <a:pathLst>
                  <a:path w="43599" h="26987" extrusionOk="0">
                    <a:moveTo>
                      <a:pt x="43562" y="0"/>
                    </a:moveTo>
                    <a:cubicBezTo>
                      <a:pt x="40957" y="1552"/>
                      <a:pt x="37791" y="4327"/>
                      <a:pt x="34160" y="8234"/>
                    </a:cubicBezTo>
                    <a:cubicBezTo>
                      <a:pt x="33464" y="8984"/>
                      <a:pt x="32804" y="9706"/>
                      <a:pt x="32224" y="10366"/>
                    </a:cubicBezTo>
                    <a:lnTo>
                      <a:pt x="31956" y="10670"/>
                    </a:lnTo>
                    <a:cubicBezTo>
                      <a:pt x="30993" y="11767"/>
                      <a:pt x="30083" y="12793"/>
                      <a:pt x="28994" y="13640"/>
                    </a:cubicBezTo>
                    <a:cubicBezTo>
                      <a:pt x="27585" y="14747"/>
                      <a:pt x="26122" y="15326"/>
                      <a:pt x="24641" y="15380"/>
                    </a:cubicBezTo>
                    <a:cubicBezTo>
                      <a:pt x="24561" y="15383"/>
                      <a:pt x="24479" y="15385"/>
                      <a:pt x="24397" y="15385"/>
                    </a:cubicBezTo>
                    <a:cubicBezTo>
                      <a:pt x="24068" y="15385"/>
                      <a:pt x="23724" y="15357"/>
                      <a:pt x="23374" y="15300"/>
                    </a:cubicBezTo>
                    <a:cubicBezTo>
                      <a:pt x="22687" y="15193"/>
                      <a:pt x="22000" y="14987"/>
                      <a:pt x="21340" y="14791"/>
                    </a:cubicBezTo>
                    <a:cubicBezTo>
                      <a:pt x="20394" y="14515"/>
                      <a:pt x="19404" y="14220"/>
                      <a:pt x="18405" y="14193"/>
                    </a:cubicBezTo>
                    <a:cubicBezTo>
                      <a:pt x="18367" y="14193"/>
                      <a:pt x="18329" y="14192"/>
                      <a:pt x="18291" y="14192"/>
                    </a:cubicBezTo>
                    <a:cubicBezTo>
                      <a:pt x="16184" y="14192"/>
                      <a:pt x="13972" y="15402"/>
                      <a:pt x="12062" y="17610"/>
                    </a:cubicBezTo>
                    <a:cubicBezTo>
                      <a:pt x="11902" y="17798"/>
                      <a:pt x="11732" y="18003"/>
                      <a:pt x="11563" y="18217"/>
                    </a:cubicBezTo>
                    <a:cubicBezTo>
                      <a:pt x="11018" y="18904"/>
                      <a:pt x="10510" y="19635"/>
                      <a:pt x="10019" y="20340"/>
                    </a:cubicBezTo>
                    <a:cubicBezTo>
                      <a:pt x="9270" y="21411"/>
                      <a:pt x="8494" y="22517"/>
                      <a:pt x="7611" y="23462"/>
                    </a:cubicBezTo>
                    <a:cubicBezTo>
                      <a:pt x="7289" y="23810"/>
                      <a:pt x="6959" y="24131"/>
                      <a:pt x="6620" y="24426"/>
                    </a:cubicBezTo>
                    <a:cubicBezTo>
                      <a:pt x="4778" y="26025"/>
                      <a:pt x="2622" y="26908"/>
                      <a:pt x="628" y="26908"/>
                    </a:cubicBezTo>
                    <a:cubicBezTo>
                      <a:pt x="420" y="26908"/>
                      <a:pt x="214" y="26898"/>
                      <a:pt x="10" y="26879"/>
                    </a:cubicBezTo>
                    <a:lnTo>
                      <a:pt x="1" y="26950"/>
                    </a:lnTo>
                    <a:cubicBezTo>
                      <a:pt x="206" y="26977"/>
                      <a:pt x="420" y="26986"/>
                      <a:pt x="634" y="26986"/>
                    </a:cubicBezTo>
                    <a:cubicBezTo>
                      <a:pt x="2651" y="26986"/>
                      <a:pt x="4818" y="26094"/>
                      <a:pt x="6674" y="24479"/>
                    </a:cubicBezTo>
                    <a:cubicBezTo>
                      <a:pt x="7013" y="24185"/>
                      <a:pt x="7352" y="23864"/>
                      <a:pt x="7664" y="23516"/>
                    </a:cubicBezTo>
                    <a:cubicBezTo>
                      <a:pt x="8556" y="22561"/>
                      <a:pt x="9332" y="21455"/>
                      <a:pt x="10082" y="20385"/>
                    </a:cubicBezTo>
                    <a:cubicBezTo>
                      <a:pt x="10572" y="19680"/>
                      <a:pt x="11081" y="18948"/>
                      <a:pt x="11625" y="18261"/>
                    </a:cubicBezTo>
                    <a:cubicBezTo>
                      <a:pt x="11795" y="18056"/>
                      <a:pt x="11955" y="17851"/>
                      <a:pt x="12125" y="17664"/>
                    </a:cubicBezTo>
                    <a:cubicBezTo>
                      <a:pt x="14016" y="15469"/>
                      <a:pt x="16202" y="14274"/>
                      <a:pt x="18289" y="14274"/>
                    </a:cubicBezTo>
                    <a:lnTo>
                      <a:pt x="18396" y="14274"/>
                    </a:lnTo>
                    <a:cubicBezTo>
                      <a:pt x="19395" y="14300"/>
                      <a:pt x="20377" y="14586"/>
                      <a:pt x="21322" y="14863"/>
                    </a:cubicBezTo>
                    <a:cubicBezTo>
                      <a:pt x="21982" y="15068"/>
                      <a:pt x="22678" y="15264"/>
                      <a:pt x="23365" y="15380"/>
                    </a:cubicBezTo>
                    <a:cubicBezTo>
                      <a:pt x="23726" y="15431"/>
                      <a:pt x="24087" y="15465"/>
                      <a:pt x="24433" y="15465"/>
                    </a:cubicBezTo>
                    <a:cubicBezTo>
                      <a:pt x="24506" y="15465"/>
                      <a:pt x="24578" y="15463"/>
                      <a:pt x="24650" y="15460"/>
                    </a:cubicBezTo>
                    <a:cubicBezTo>
                      <a:pt x="26140" y="15407"/>
                      <a:pt x="27612" y="14818"/>
                      <a:pt x="29039" y="13703"/>
                    </a:cubicBezTo>
                    <a:cubicBezTo>
                      <a:pt x="30136" y="12855"/>
                      <a:pt x="31046" y="11820"/>
                      <a:pt x="32010" y="10723"/>
                    </a:cubicBezTo>
                    <a:lnTo>
                      <a:pt x="32277" y="10420"/>
                    </a:lnTo>
                    <a:cubicBezTo>
                      <a:pt x="32866" y="9760"/>
                      <a:pt x="33517" y="9037"/>
                      <a:pt x="34213" y="8288"/>
                    </a:cubicBezTo>
                    <a:cubicBezTo>
                      <a:pt x="37844" y="4380"/>
                      <a:pt x="41002" y="1615"/>
                      <a:pt x="43598" y="72"/>
                    </a:cubicBezTo>
                    <a:lnTo>
                      <a:pt x="435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006898" y="2622739"/>
                <a:ext cx="2591818" cy="1640926"/>
              </a:xfrm>
              <a:custGeom>
                <a:avLst/>
                <a:gdLst/>
                <a:ahLst/>
                <a:cxnLst/>
                <a:rect l="l" t="t" r="r" b="b"/>
                <a:pathLst>
                  <a:path w="43161" h="27326" extrusionOk="0">
                    <a:moveTo>
                      <a:pt x="43116" y="0"/>
                    </a:moveTo>
                    <a:cubicBezTo>
                      <a:pt x="40145" y="2088"/>
                      <a:pt x="36854" y="5504"/>
                      <a:pt x="34026" y="8573"/>
                    </a:cubicBezTo>
                    <a:cubicBezTo>
                      <a:pt x="33437" y="9215"/>
                      <a:pt x="32750" y="9956"/>
                      <a:pt x="32081" y="10687"/>
                    </a:cubicBezTo>
                    <a:lnTo>
                      <a:pt x="32036" y="10732"/>
                    </a:lnTo>
                    <a:cubicBezTo>
                      <a:pt x="30984" y="11901"/>
                      <a:pt x="29975" y="12998"/>
                      <a:pt x="28780" y="13881"/>
                    </a:cubicBezTo>
                    <a:cubicBezTo>
                      <a:pt x="27353" y="14925"/>
                      <a:pt x="25881" y="15478"/>
                      <a:pt x="24400" y="15514"/>
                    </a:cubicBezTo>
                    <a:cubicBezTo>
                      <a:pt x="24350" y="15515"/>
                      <a:pt x="24301" y="15515"/>
                      <a:pt x="24250" y="15515"/>
                    </a:cubicBezTo>
                    <a:cubicBezTo>
                      <a:pt x="23893" y="15515"/>
                      <a:pt x="23516" y="15487"/>
                      <a:pt x="23133" y="15424"/>
                    </a:cubicBezTo>
                    <a:cubicBezTo>
                      <a:pt x="22464" y="15308"/>
                      <a:pt x="21777" y="15103"/>
                      <a:pt x="21126" y="14907"/>
                    </a:cubicBezTo>
                    <a:cubicBezTo>
                      <a:pt x="20171" y="14622"/>
                      <a:pt x="19190" y="14327"/>
                      <a:pt x="18182" y="14300"/>
                    </a:cubicBezTo>
                    <a:cubicBezTo>
                      <a:pt x="18135" y="14299"/>
                      <a:pt x="18088" y="14299"/>
                      <a:pt x="18042" y="14299"/>
                    </a:cubicBezTo>
                    <a:cubicBezTo>
                      <a:pt x="15226" y="14299"/>
                      <a:pt x="12972" y="16400"/>
                      <a:pt x="11866" y="17664"/>
                    </a:cubicBezTo>
                    <a:cubicBezTo>
                      <a:pt x="11696" y="17860"/>
                      <a:pt x="11536" y="18056"/>
                      <a:pt x="11366" y="18270"/>
                    </a:cubicBezTo>
                    <a:cubicBezTo>
                      <a:pt x="10786" y="19011"/>
                      <a:pt x="10242" y="19796"/>
                      <a:pt x="9716" y="20554"/>
                    </a:cubicBezTo>
                    <a:cubicBezTo>
                      <a:pt x="9020" y="21571"/>
                      <a:pt x="8288" y="22624"/>
                      <a:pt x="7477" y="23543"/>
                    </a:cubicBezTo>
                    <a:cubicBezTo>
                      <a:pt x="7164" y="23890"/>
                      <a:pt x="6843" y="24221"/>
                      <a:pt x="6513" y="24524"/>
                    </a:cubicBezTo>
                    <a:cubicBezTo>
                      <a:pt x="4598" y="26295"/>
                      <a:pt x="2410" y="27253"/>
                      <a:pt x="330" y="27253"/>
                    </a:cubicBezTo>
                    <a:cubicBezTo>
                      <a:pt x="220" y="27253"/>
                      <a:pt x="110" y="27250"/>
                      <a:pt x="1" y="27245"/>
                    </a:cubicBezTo>
                    <a:lnTo>
                      <a:pt x="1" y="27316"/>
                    </a:lnTo>
                    <a:cubicBezTo>
                      <a:pt x="117" y="27316"/>
                      <a:pt x="233" y="27325"/>
                      <a:pt x="340" y="27325"/>
                    </a:cubicBezTo>
                    <a:cubicBezTo>
                      <a:pt x="2436" y="27325"/>
                      <a:pt x="4631" y="26353"/>
                      <a:pt x="6558" y="24577"/>
                    </a:cubicBezTo>
                    <a:cubicBezTo>
                      <a:pt x="6888" y="24274"/>
                      <a:pt x="7218" y="23935"/>
                      <a:pt x="7530" y="23587"/>
                    </a:cubicBezTo>
                    <a:cubicBezTo>
                      <a:pt x="8351" y="22668"/>
                      <a:pt x="9073" y="21607"/>
                      <a:pt x="9778" y="20590"/>
                    </a:cubicBezTo>
                    <a:cubicBezTo>
                      <a:pt x="10296" y="19831"/>
                      <a:pt x="10840" y="19046"/>
                      <a:pt x="11420" y="18315"/>
                    </a:cubicBezTo>
                    <a:cubicBezTo>
                      <a:pt x="11589" y="18101"/>
                      <a:pt x="11759" y="17904"/>
                      <a:pt x="11919" y="17717"/>
                    </a:cubicBezTo>
                    <a:cubicBezTo>
                      <a:pt x="13016" y="16454"/>
                      <a:pt x="15252" y="14370"/>
                      <a:pt x="18042" y="14370"/>
                    </a:cubicBezTo>
                    <a:cubicBezTo>
                      <a:pt x="18088" y="14370"/>
                      <a:pt x="18135" y="14371"/>
                      <a:pt x="18182" y="14372"/>
                    </a:cubicBezTo>
                    <a:cubicBezTo>
                      <a:pt x="19181" y="14399"/>
                      <a:pt x="20162" y="14693"/>
                      <a:pt x="21108" y="14978"/>
                    </a:cubicBezTo>
                    <a:cubicBezTo>
                      <a:pt x="21759" y="15175"/>
                      <a:pt x="22446" y="15380"/>
                      <a:pt x="23124" y="15496"/>
                    </a:cubicBezTo>
                    <a:cubicBezTo>
                      <a:pt x="23507" y="15558"/>
                      <a:pt x="23891" y="15587"/>
                      <a:pt x="24250" y="15587"/>
                    </a:cubicBezTo>
                    <a:cubicBezTo>
                      <a:pt x="24300" y="15587"/>
                      <a:pt x="24350" y="15586"/>
                      <a:pt x="24400" y="15585"/>
                    </a:cubicBezTo>
                    <a:cubicBezTo>
                      <a:pt x="25890" y="15549"/>
                      <a:pt x="27379" y="14996"/>
                      <a:pt x="28825" y="13935"/>
                    </a:cubicBezTo>
                    <a:cubicBezTo>
                      <a:pt x="30029" y="13051"/>
                      <a:pt x="31028" y="11945"/>
                      <a:pt x="32090" y="10786"/>
                    </a:cubicBezTo>
                    <a:lnTo>
                      <a:pt x="32134" y="10732"/>
                    </a:lnTo>
                    <a:cubicBezTo>
                      <a:pt x="32794" y="10009"/>
                      <a:pt x="33481" y="9260"/>
                      <a:pt x="34079" y="8618"/>
                    </a:cubicBezTo>
                    <a:cubicBezTo>
                      <a:pt x="36907" y="5558"/>
                      <a:pt x="40190" y="2141"/>
                      <a:pt x="43161" y="54"/>
                    </a:cubicBezTo>
                    <a:lnTo>
                      <a:pt x="4311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049233" y="2609348"/>
                <a:ext cx="2565036" cy="1662304"/>
              </a:xfrm>
              <a:custGeom>
                <a:avLst/>
                <a:gdLst/>
                <a:ahLst/>
                <a:cxnLst/>
                <a:rect l="l" t="t" r="r" b="b"/>
                <a:pathLst>
                  <a:path w="42715" h="27682" extrusionOk="0">
                    <a:moveTo>
                      <a:pt x="42670" y="0"/>
                    </a:moveTo>
                    <a:cubicBezTo>
                      <a:pt x="40154" y="2070"/>
                      <a:pt x="37415" y="5067"/>
                      <a:pt x="34516" y="8234"/>
                    </a:cubicBezTo>
                    <a:lnTo>
                      <a:pt x="33892" y="8921"/>
                    </a:lnTo>
                    <a:cubicBezTo>
                      <a:pt x="33312" y="9554"/>
                      <a:pt x="32669" y="10241"/>
                      <a:pt x="31947" y="11017"/>
                    </a:cubicBezTo>
                    <a:cubicBezTo>
                      <a:pt x="30823" y="12213"/>
                      <a:pt x="29788" y="13274"/>
                      <a:pt x="28575" y="14122"/>
                    </a:cubicBezTo>
                    <a:cubicBezTo>
                      <a:pt x="27120" y="15121"/>
                      <a:pt x="25640" y="15639"/>
                      <a:pt x="24159" y="15656"/>
                    </a:cubicBezTo>
                    <a:cubicBezTo>
                      <a:pt x="24118" y="15657"/>
                      <a:pt x="24077" y="15658"/>
                      <a:pt x="24036" y="15658"/>
                    </a:cubicBezTo>
                    <a:cubicBezTo>
                      <a:pt x="23671" y="15658"/>
                      <a:pt x="23286" y="15622"/>
                      <a:pt x="22901" y="15558"/>
                    </a:cubicBezTo>
                    <a:cubicBezTo>
                      <a:pt x="22232" y="15442"/>
                      <a:pt x="21554" y="15228"/>
                      <a:pt x="20911" y="15032"/>
                    </a:cubicBezTo>
                    <a:cubicBezTo>
                      <a:pt x="19957" y="14746"/>
                      <a:pt x="18976" y="14443"/>
                      <a:pt x="17967" y="14407"/>
                    </a:cubicBezTo>
                    <a:lnTo>
                      <a:pt x="17798" y="14407"/>
                    </a:lnTo>
                    <a:cubicBezTo>
                      <a:pt x="14997" y="14407"/>
                      <a:pt x="12758" y="16477"/>
                      <a:pt x="11669" y="17735"/>
                    </a:cubicBezTo>
                    <a:cubicBezTo>
                      <a:pt x="11500" y="17922"/>
                      <a:pt x="11330" y="18127"/>
                      <a:pt x="11170" y="18333"/>
                    </a:cubicBezTo>
                    <a:cubicBezTo>
                      <a:pt x="10545" y="19118"/>
                      <a:pt x="9974" y="19965"/>
                      <a:pt x="9421" y="20777"/>
                    </a:cubicBezTo>
                    <a:cubicBezTo>
                      <a:pt x="8770" y="21740"/>
                      <a:pt x="8092" y="22740"/>
                      <a:pt x="7334" y="23632"/>
                    </a:cubicBezTo>
                    <a:cubicBezTo>
                      <a:pt x="7039" y="23980"/>
                      <a:pt x="6727" y="24319"/>
                      <a:pt x="6406" y="24631"/>
                    </a:cubicBezTo>
                    <a:cubicBezTo>
                      <a:pt x="4443" y="26558"/>
                      <a:pt x="2186" y="27619"/>
                      <a:pt x="36" y="27619"/>
                    </a:cubicBezTo>
                    <a:lnTo>
                      <a:pt x="0" y="27619"/>
                    </a:lnTo>
                    <a:lnTo>
                      <a:pt x="0" y="27682"/>
                    </a:lnTo>
                    <a:lnTo>
                      <a:pt x="36" y="27682"/>
                    </a:lnTo>
                    <a:cubicBezTo>
                      <a:pt x="2204" y="27682"/>
                      <a:pt x="4479" y="26620"/>
                      <a:pt x="6450" y="24684"/>
                    </a:cubicBezTo>
                    <a:cubicBezTo>
                      <a:pt x="6772" y="24363"/>
                      <a:pt x="7084" y="24024"/>
                      <a:pt x="7387" y="23667"/>
                    </a:cubicBezTo>
                    <a:cubicBezTo>
                      <a:pt x="8145" y="22775"/>
                      <a:pt x="8823" y="21776"/>
                      <a:pt x="9475" y="20813"/>
                    </a:cubicBezTo>
                    <a:cubicBezTo>
                      <a:pt x="10028" y="20001"/>
                      <a:pt x="10599" y="19162"/>
                      <a:pt x="11223" y="18368"/>
                    </a:cubicBezTo>
                    <a:cubicBezTo>
                      <a:pt x="11384" y="18163"/>
                      <a:pt x="11553" y="17967"/>
                      <a:pt x="11714" y="17771"/>
                    </a:cubicBezTo>
                    <a:cubicBezTo>
                      <a:pt x="12797" y="16530"/>
                      <a:pt x="15019" y="14476"/>
                      <a:pt x="17792" y="14476"/>
                    </a:cubicBezTo>
                    <a:cubicBezTo>
                      <a:pt x="17850" y="14476"/>
                      <a:pt x="17909" y="14477"/>
                      <a:pt x="17967" y="14479"/>
                    </a:cubicBezTo>
                    <a:cubicBezTo>
                      <a:pt x="18967" y="14506"/>
                      <a:pt x="19939" y="14809"/>
                      <a:pt x="20894" y="15094"/>
                    </a:cubicBezTo>
                    <a:cubicBezTo>
                      <a:pt x="21545" y="15300"/>
                      <a:pt x="22214" y="15505"/>
                      <a:pt x="22892" y="15621"/>
                    </a:cubicBezTo>
                    <a:cubicBezTo>
                      <a:pt x="23320" y="15692"/>
                      <a:pt x="23748" y="15728"/>
                      <a:pt x="24159" y="15728"/>
                    </a:cubicBezTo>
                    <a:cubicBezTo>
                      <a:pt x="25648" y="15710"/>
                      <a:pt x="27147" y="15184"/>
                      <a:pt x="28610" y="14175"/>
                    </a:cubicBezTo>
                    <a:cubicBezTo>
                      <a:pt x="29832" y="13328"/>
                      <a:pt x="30867" y="12266"/>
                      <a:pt x="31991" y="11062"/>
                    </a:cubicBezTo>
                    <a:cubicBezTo>
                      <a:pt x="32723" y="10286"/>
                      <a:pt x="33356" y="9599"/>
                      <a:pt x="33936" y="8966"/>
                    </a:cubicBezTo>
                    <a:lnTo>
                      <a:pt x="34570" y="8279"/>
                    </a:lnTo>
                    <a:cubicBezTo>
                      <a:pt x="37460" y="5112"/>
                      <a:pt x="40199" y="2114"/>
                      <a:pt x="42714" y="54"/>
                    </a:cubicBezTo>
                    <a:lnTo>
                      <a:pt x="426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091567" y="2596437"/>
                <a:ext cx="2538253" cy="1683802"/>
              </a:xfrm>
              <a:custGeom>
                <a:avLst/>
                <a:gdLst/>
                <a:ahLst/>
                <a:cxnLst/>
                <a:rect l="l" t="t" r="r" b="b"/>
                <a:pathLst>
                  <a:path w="42269" h="28040" extrusionOk="0">
                    <a:moveTo>
                      <a:pt x="42224" y="1"/>
                    </a:moveTo>
                    <a:cubicBezTo>
                      <a:pt x="40484" y="1651"/>
                      <a:pt x="38619" y="3774"/>
                      <a:pt x="36639" y="6014"/>
                    </a:cubicBezTo>
                    <a:cubicBezTo>
                      <a:pt x="35711" y="7075"/>
                      <a:pt x="34748" y="8173"/>
                      <a:pt x="33757" y="9261"/>
                    </a:cubicBezTo>
                    <a:cubicBezTo>
                      <a:pt x="33142" y="9939"/>
                      <a:pt x="32482" y="10635"/>
                      <a:pt x="31804" y="11339"/>
                    </a:cubicBezTo>
                    <a:cubicBezTo>
                      <a:pt x="30831" y="12348"/>
                      <a:pt x="29681" y="13498"/>
                      <a:pt x="28369" y="14355"/>
                    </a:cubicBezTo>
                    <a:cubicBezTo>
                      <a:pt x="26897" y="15309"/>
                      <a:pt x="25398" y="15791"/>
                      <a:pt x="23918" y="15791"/>
                    </a:cubicBezTo>
                    <a:cubicBezTo>
                      <a:pt x="23516" y="15791"/>
                      <a:pt x="23088" y="15755"/>
                      <a:pt x="22660" y="15675"/>
                    </a:cubicBezTo>
                    <a:cubicBezTo>
                      <a:pt x="22000" y="15559"/>
                      <a:pt x="21330" y="15354"/>
                      <a:pt x="20688" y="15149"/>
                    </a:cubicBezTo>
                    <a:cubicBezTo>
                      <a:pt x="19743" y="14854"/>
                      <a:pt x="18761" y="14551"/>
                      <a:pt x="17753" y="14515"/>
                    </a:cubicBezTo>
                    <a:lnTo>
                      <a:pt x="17557" y="14515"/>
                    </a:lnTo>
                    <a:cubicBezTo>
                      <a:pt x="14765" y="14515"/>
                      <a:pt x="12552" y="16549"/>
                      <a:pt x="11464" y="17789"/>
                    </a:cubicBezTo>
                    <a:cubicBezTo>
                      <a:pt x="11303" y="17977"/>
                      <a:pt x="11134" y="18182"/>
                      <a:pt x="10973" y="18387"/>
                    </a:cubicBezTo>
                    <a:cubicBezTo>
                      <a:pt x="10304" y="19226"/>
                      <a:pt x="9697" y="20136"/>
                      <a:pt x="9118" y="21010"/>
                    </a:cubicBezTo>
                    <a:cubicBezTo>
                      <a:pt x="8511" y="21920"/>
                      <a:pt x="7886" y="22856"/>
                      <a:pt x="7200" y="23704"/>
                    </a:cubicBezTo>
                    <a:cubicBezTo>
                      <a:pt x="6905" y="24070"/>
                      <a:pt x="6602" y="24418"/>
                      <a:pt x="6299" y="24739"/>
                    </a:cubicBezTo>
                    <a:cubicBezTo>
                      <a:pt x="4372" y="26746"/>
                      <a:pt x="2132" y="27897"/>
                      <a:pt x="0" y="27986"/>
                    </a:cubicBezTo>
                    <a:lnTo>
                      <a:pt x="0" y="28040"/>
                    </a:lnTo>
                    <a:cubicBezTo>
                      <a:pt x="2150" y="27959"/>
                      <a:pt x="4407" y="26800"/>
                      <a:pt x="6343" y="24775"/>
                    </a:cubicBezTo>
                    <a:cubicBezTo>
                      <a:pt x="6646" y="24453"/>
                      <a:pt x="6950" y="24105"/>
                      <a:pt x="7244" y="23740"/>
                    </a:cubicBezTo>
                    <a:cubicBezTo>
                      <a:pt x="7940" y="22892"/>
                      <a:pt x="8564" y="21947"/>
                      <a:pt x="9171" y="21037"/>
                    </a:cubicBezTo>
                    <a:cubicBezTo>
                      <a:pt x="9751" y="20162"/>
                      <a:pt x="10349" y="19261"/>
                      <a:pt x="11018" y="18423"/>
                    </a:cubicBezTo>
                    <a:cubicBezTo>
                      <a:pt x="11178" y="18218"/>
                      <a:pt x="11348" y="18021"/>
                      <a:pt x="11508" y="17825"/>
                    </a:cubicBezTo>
                    <a:cubicBezTo>
                      <a:pt x="12588" y="16603"/>
                      <a:pt x="14791" y="14569"/>
                      <a:pt x="17557" y="14569"/>
                    </a:cubicBezTo>
                    <a:cubicBezTo>
                      <a:pt x="17619" y="14569"/>
                      <a:pt x="17682" y="14569"/>
                      <a:pt x="17753" y="14578"/>
                    </a:cubicBezTo>
                    <a:cubicBezTo>
                      <a:pt x="18752" y="14605"/>
                      <a:pt x="19725" y="14917"/>
                      <a:pt x="20670" y="15211"/>
                    </a:cubicBezTo>
                    <a:cubicBezTo>
                      <a:pt x="21322" y="15407"/>
                      <a:pt x="21982" y="15613"/>
                      <a:pt x="22651" y="15738"/>
                    </a:cubicBezTo>
                    <a:cubicBezTo>
                      <a:pt x="23088" y="15818"/>
                      <a:pt x="23507" y="15854"/>
                      <a:pt x="23918" y="15854"/>
                    </a:cubicBezTo>
                    <a:cubicBezTo>
                      <a:pt x="25407" y="15854"/>
                      <a:pt x="26915" y="15363"/>
                      <a:pt x="28396" y="14399"/>
                    </a:cubicBezTo>
                    <a:cubicBezTo>
                      <a:pt x="29716" y="13543"/>
                      <a:pt x="30867" y="12392"/>
                      <a:pt x="31848" y="11375"/>
                    </a:cubicBezTo>
                    <a:cubicBezTo>
                      <a:pt x="32526" y="10679"/>
                      <a:pt x="33187" y="9975"/>
                      <a:pt x="33802" y="9297"/>
                    </a:cubicBezTo>
                    <a:cubicBezTo>
                      <a:pt x="34792" y="8208"/>
                      <a:pt x="35756" y="7111"/>
                      <a:pt x="36684" y="6058"/>
                    </a:cubicBezTo>
                    <a:cubicBezTo>
                      <a:pt x="38664" y="3810"/>
                      <a:pt x="40529" y="1696"/>
                      <a:pt x="42268" y="37"/>
                    </a:cubicBezTo>
                    <a:lnTo>
                      <a:pt x="422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133902" y="2583046"/>
                <a:ext cx="2511411" cy="1705780"/>
              </a:xfrm>
              <a:custGeom>
                <a:avLst/>
                <a:gdLst/>
                <a:ahLst/>
                <a:cxnLst/>
                <a:rect l="l" t="t" r="r" b="b"/>
                <a:pathLst>
                  <a:path w="41822" h="28406" extrusionOk="0">
                    <a:moveTo>
                      <a:pt x="41777" y="1"/>
                    </a:moveTo>
                    <a:cubicBezTo>
                      <a:pt x="40591" y="1294"/>
                      <a:pt x="39351" y="2802"/>
                      <a:pt x="38039" y="4399"/>
                    </a:cubicBezTo>
                    <a:cubicBezTo>
                      <a:pt x="36639" y="6103"/>
                      <a:pt x="35194" y="7860"/>
                      <a:pt x="33623" y="9600"/>
                    </a:cubicBezTo>
                    <a:cubicBezTo>
                      <a:pt x="32999" y="10296"/>
                      <a:pt x="32339" y="10992"/>
                      <a:pt x="31670" y="11670"/>
                    </a:cubicBezTo>
                    <a:cubicBezTo>
                      <a:pt x="30688" y="12651"/>
                      <a:pt x="29502" y="13775"/>
                      <a:pt x="28155" y="14596"/>
                    </a:cubicBezTo>
                    <a:cubicBezTo>
                      <a:pt x="26692" y="15488"/>
                      <a:pt x="25220" y="15934"/>
                      <a:pt x="23766" y="15934"/>
                    </a:cubicBezTo>
                    <a:lnTo>
                      <a:pt x="23676" y="15934"/>
                    </a:lnTo>
                    <a:cubicBezTo>
                      <a:pt x="23275" y="15934"/>
                      <a:pt x="22847" y="15889"/>
                      <a:pt x="22428" y="15809"/>
                    </a:cubicBezTo>
                    <a:cubicBezTo>
                      <a:pt x="21767" y="15684"/>
                      <a:pt x="21107" y="15479"/>
                      <a:pt x="20474" y="15274"/>
                    </a:cubicBezTo>
                    <a:cubicBezTo>
                      <a:pt x="19528" y="14979"/>
                      <a:pt x="18547" y="14667"/>
                      <a:pt x="17539" y="14622"/>
                    </a:cubicBezTo>
                    <a:lnTo>
                      <a:pt x="17316" y="14622"/>
                    </a:lnTo>
                    <a:cubicBezTo>
                      <a:pt x="14541" y="14622"/>
                      <a:pt x="12347" y="16630"/>
                      <a:pt x="11267" y="17852"/>
                    </a:cubicBezTo>
                    <a:cubicBezTo>
                      <a:pt x="11098" y="18048"/>
                      <a:pt x="10937" y="18244"/>
                      <a:pt x="10768" y="18449"/>
                    </a:cubicBezTo>
                    <a:cubicBezTo>
                      <a:pt x="10063" y="19342"/>
                      <a:pt x="9430" y="20314"/>
                      <a:pt x="8814" y="21251"/>
                    </a:cubicBezTo>
                    <a:cubicBezTo>
                      <a:pt x="8261" y="22107"/>
                      <a:pt x="7690" y="22981"/>
                      <a:pt x="7065" y="23793"/>
                    </a:cubicBezTo>
                    <a:cubicBezTo>
                      <a:pt x="6780" y="24168"/>
                      <a:pt x="6486" y="24516"/>
                      <a:pt x="6191" y="24846"/>
                    </a:cubicBezTo>
                    <a:cubicBezTo>
                      <a:pt x="4862" y="26318"/>
                      <a:pt x="2703" y="28129"/>
                      <a:pt x="0" y="28352"/>
                    </a:cubicBezTo>
                    <a:lnTo>
                      <a:pt x="9" y="28405"/>
                    </a:lnTo>
                    <a:cubicBezTo>
                      <a:pt x="2730" y="28173"/>
                      <a:pt x="4889" y="26362"/>
                      <a:pt x="6227" y="24882"/>
                    </a:cubicBezTo>
                    <a:cubicBezTo>
                      <a:pt x="6530" y="24551"/>
                      <a:pt x="6825" y="24195"/>
                      <a:pt x="7110" y="23820"/>
                    </a:cubicBezTo>
                    <a:cubicBezTo>
                      <a:pt x="7735" y="23017"/>
                      <a:pt x="8306" y="22134"/>
                      <a:pt x="8859" y="21286"/>
                    </a:cubicBezTo>
                    <a:cubicBezTo>
                      <a:pt x="9474" y="20350"/>
                      <a:pt x="10108" y="19377"/>
                      <a:pt x="10812" y="18485"/>
                    </a:cubicBezTo>
                    <a:cubicBezTo>
                      <a:pt x="10973" y="18280"/>
                      <a:pt x="11142" y="18075"/>
                      <a:pt x="11312" y="17887"/>
                    </a:cubicBezTo>
                    <a:cubicBezTo>
                      <a:pt x="12382" y="16678"/>
                      <a:pt x="14563" y="14672"/>
                      <a:pt x="17318" y="14672"/>
                    </a:cubicBezTo>
                    <a:cubicBezTo>
                      <a:pt x="17388" y="14672"/>
                      <a:pt x="17459" y="14673"/>
                      <a:pt x="17530" y="14676"/>
                    </a:cubicBezTo>
                    <a:cubicBezTo>
                      <a:pt x="18538" y="14721"/>
                      <a:pt x="19510" y="15024"/>
                      <a:pt x="20456" y="15327"/>
                    </a:cubicBezTo>
                    <a:cubicBezTo>
                      <a:pt x="21098" y="15532"/>
                      <a:pt x="21758" y="15738"/>
                      <a:pt x="22419" y="15862"/>
                    </a:cubicBezTo>
                    <a:cubicBezTo>
                      <a:pt x="22847" y="15943"/>
                      <a:pt x="23266" y="15987"/>
                      <a:pt x="23676" y="15987"/>
                    </a:cubicBezTo>
                    <a:cubicBezTo>
                      <a:pt x="23705" y="15988"/>
                      <a:pt x="23733" y="15988"/>
                      <a:pt x="23761" y="15988"/>
                    </a:cubicBezTo>
                    <a:cubicBezTo>
                      <a:pt x="25224" y="15988"/>
                      <a:pt x="26711" y="15533"/>
                      <a:pt x="28182" y="14640"/>
                    </a:cubicBezTo>
                    <a:cubicBezTo>
                      <a:pt x="29538" y="13819"/>
                      <a:pt x="30724" y="12695"/>
                      <a:pt x="31705" y="11705"/>
                    </a:cubicBezTo>
                    <a:cubicBezTo>
                      <a:pt x="32383" y="11027"/>
                      <a:pt x="33044" y="10331"/>
                      <a:pt x="33668" y="9636"/>
                    </a:cubicBezTo>
                    <a:cubicBezTo>
                      <a:pt x="35229" y="7896"/>
                      <a:pt x="36683" y="6139"/>
                      <a:pt x="38084" y="4435"/>
                    </a:cubicBezTo>
                    <a:cubicBezTo>
                      <a:pt x="39395" y="2838"/>
                      <a:pt x="40635" y="1330"/>
                      <a:pt x="41822" y="37"/>
                    </a:cubicBezTo>
                    <a:lnTo>
                      <a:pt x="4177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76177" y="2569655"/>
                <a:ext cx="2484148" cy="1728239"/>
              </a:xfrm>
              <a:custGeom>
                <a:avLst/>
                <a:gdLst/>
                <a:ahLst/>
                <a:cxnLst/>
                <a:rect l="l" t="t" r="r" b="b"/>
                <a:pathLst>
                  <a:path w="41368" h="28780" extrusionOk="0">
                    <a:moveTo>
                      <a:pt x="41332" y="1"/>
                    </a:moveTo>
                    <a:cubicBezTo>
                      <a:pt x="40556" y="973"/>
                      <a:pt x="39771" y="2035"/>
                      <a:pt x="38923" y="3150"/>
                    </a:cubicBezTo>
                    <a:cubicBezTo>
                      <a:pt x="37326" y="5282"/>
                      <a:pt x="35507" y="7700"/>
                      <a:pt x="33490" y="9948"/>
                    </a:cubicBezTo>
                    <a:cubicBezTo>
                      <a:pt x="32866" y="10644"/>
                      <a:pt x="32206" y="11339"/>
                      <a:pt x="31528" y="12000"/>
                    </a:cubicBezTo>
                    <a:cubicBezTo>
                      <a:pt x="30172" y="13320"/>
                      <a:pt x="29074" y="14194"/>
                      <a:pt x="27950" y="14836"/>
                    </a:cubicBezTo>
                    <a:cubicBezTo>
                      <a:pt x="26505" y="15666"/>
                      <a:pt x="25042" y="16085"/>
                      <a:pt x="23624" y="16085"/>
                    </a:cubicBezTo>
                    <a:cubicBezTo>
                      <a:pt x="23561" y="16085"/>
                      <a:pt x="23499" y="16076"/>
                      <a:pt x="23436" y="16076"/>
                    </a:cubicBezTo>
                    <a:cubicBezTo>
                      <a:pt x="23035" y="16068"/>
                      <a:pt x="22616" y="16023"/>
                      <a:pt x="22187" y="15943"/>
                    </a:cubicBezTo>
                    <a:cubicBezTo>
                      <a:pt x="21536" y="15809"/>
                      <a:pt x="20885" y="15604"/>
                      <a:pt x="20260" y="15398"/>
                    </a:cubicBezTo>
                    <a:cubicBezTo>
                      <a:pt x="19315" y="15095"/>
                      <a:pt x="18334" y="14783"/>
                      <a:pt x="17317" y="14738"/>
                    </a:cubicBezTo>
                    <a:cubicBezTo>
                      <a:pt x="17233" y="14735"/>
                      <a:pt x="17150" y="14733"/>
                      <a:pt x="17067" y="14733"/>
                    </a:cubicBezTo>
                    <a:cubicBezTo>
                      <a:pt x="14312" y="14733"/>
                      <a:pt x="12137" y="16711"/>
                      <a:pt x="11072" y="17923"/>
                    </a:cubicBezTo>
                    <a:cubicBezTo>
                      <a:pt x="10902" y="18110"/>
                      <a:pt x="10733" y="18307"/>
                      <a:pt x="10572" y="18512"/>
                    </a:cubicBezTo>
                    <a:cubicBezTo>
                      <a:pt x="9814" y="19466"/>
                      <a:pt x="9154" y="20510"/>
                      <a:pt x="8511" y="21518"/>
                    </a:cubicBezTo>
                    <a:cubicBezTo>
                      <a:pt x="8003" y="22303"/>
                      <a:pt x="7486" y="23115"/>
                      <a:pt x="6932" y="23873"/>
                    </a:cubicBezTo>
                    <a:cubicBezTo>
                      <a:pt x="6656" y="24257"/>
                      <a:pt x="6370" y="24623"/>
                      <a:pt x="6085" y="24953"/>
                    </a:cubicBezTo>
                    <a:cubicBezTo>
                      <a:pt x="4782" y="26487"/>
                      <a:pt x="2677" y="28379"/>
                      <a:pt x="1" y="28726"/>
                    </a:cubicBezTo>
                    <a:lnTo>
                      <a:pt x="10" y="28780"/>
                    </a:lnTo>
                    <a:cubicBezTo>
                      <a:pt x="2695" y="28432"/>
                      <a:pt x="4818" y="26523"/>
                      <a:pt x="6121" y="24989"/>
                    </a:cubicBezTo>
                    <a:cubicBezTo>
                      <a:pt x="6406" y="24650"/>
                      <a:pt x="6692" y="24284"/>
                      <a:pt x="6968" y="23900"/>
                    </a:cubicBezTo>
                    <a:cubicBezTo>
                      <a:pt x="7530" y="23142"/>
                      <a:pt x="8048" y="22330"/>
                      <a:pt x="8547" y="21536"/>
                    </a:cubicBezTo>
                    <a:cubicBezTo>
                      <a:pt x="9189" y="20537"/>
                      <a:pt x="9859" y="19493"/>
                      <a:pt x="10608" y="18539"/>
                    </a:cubicBezTo>
                    <a:cubicBezTo>
                      <a:pt x="10768" y="18342"/>
                      <a:pt x="10938" y="18137"/>
                      <a:pt x="11107" y="17950"/>
                    </a:cubicBezTo>
                    <a:cubicBezTo>
                      <a:pt x="12169" y="16754"/>
                      <a:pt x="14328" y="14783"/>
                      <a:pt x="17076" y="14783"/>
                    </a:cubicBezTo>
                    <a:lnTo>
                      <a:pt x="17317" y="14783"/>
                    </a:lnTo>
                    <a:cubicBezTo>
                      <a:pt x="18325" y="14828"/>
                      <a:pt x="19297" y="15140"/>
                      <a:pt x="20243" y="15443"/>
                    </a:cubicBezTo>
                    <a:cubicBezTo>
                      <a:pt x="20876" y="15648"/>
                      <a:pt x="21527" y="15862"/>
                      <a:pt x="22178" y="15987"/>
                    </a:cubicBezTo>
                    <a:cubicBezTo>
                      <a:pt x="22607" y="16068"/>
                      <a:pt x="23026" y="16121"/>
                      <a:pt x="23436" y="16130"/>
                    </a:cubicBezTo>
                    <a:cubicBezTo>
                      <a:pt x="23495" y="16131"/>
                      <a:pt x="23554" y="16132"/>
                      <a:pt x="23613" y="16132"/>
                    </a:cubicBezTo>
                    <a:cubicBezTo>
                      <a:pt x="25055" y="16132"/>
                      <a:pt x="26520" y="15712"/>
                      <a:pt x="27968" y="14881"/>
                    </a:cubicBezTo>
                    <a:cubicBezTo>
                      <a:pt x="29101" y="14230"/>
                      <a:pt x="30207" y="13356"/>
                      <a:pt x="31563" y="12035"/>
                    </a:cubicBezTo>
                    <a:cubicBezTo>
                      <a:pt x="32241" y="11366"/>
                      <a:pt x="32902" y="10679"/>
                      <a:pt x="33526" y="9983"/>
                    </a:cubicBezTo>
                    <a:cubicBezTo>
                      <a:pt x="35542" y="7726"/>
                      <a:pt x="37362" y="5309"/>
                      <a:pt x="38968" y="3177"/>
                    </a:cubicBezTo>
                    <a:cubicBezTo>
                      <a:pt x="39806" y="2062"/>
                      <a:pt x="40600" y="1009"/>
                      <a:pt x="41368" y="37"/>
                    </a:cubicBezTo>
                    <a:lnTo>
                      <a:pt x="413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218511" y="2556805"/>
                <a:ext cx="2457366" cy="1749677"/>
              </a:xfrm>
              <a:custGeom>
                <a:avLst/>
                <a:gdLst/>
                <a:ahLst/>
                <a:cxnLst/>
                <a:rect l="l" t="t" r="r" b="b"/>
                <a:pathLst>
                  <a:path w="40922" h="29137" extrusionOk="0">
                    <a:moveTo>
                      <a:pt x="40886" y="1"/>
                    </a:moveTo>
                    <a:cubicBezTo>
                      <a:pt x="40413" y="688"/>
                      <a:pt x="39931" y="1392"/>
                      <a:pt x="39423" y="2151"/>
                    </a:cubicBezTo>
                    <a:cubicBezTo>
                      <a:pt x="37683" y="4720"/>
                      <a:pt x="35711" y="7637"/>
                      <a:pt x="33356" y="10287"/>
                    </a:cubicBezTo>
                    <a:cubicBezTo>
                      <a:pt x="32732" y="10991"/>
                      <a:pt x="32072" y="11669"/>
                      <a:pt x="31394" y="12321"/>
                    </a:cubicBezTo>
                    <a:cubicBezTo>
                      <a:pt x="30064" y="13570"/>
                      <a:pt x="28905" y="14444"/>
                      <a:pt x="27736" y="15068"/>
                    </a:cubicBezTo>
                    <a:cubicBezTo>
                      <a:pt x="26304" y="15830"/>
                      <a:pt x="24872" y="16215"/>
                      <a:pt x="23469" y="16215"/>
                    </a:cubicBezTo>
                    <a:cubicBezTo>
                      <a:pt x="23378" y="16215"/>
                      <a:pt x="23287" y="16213"/>
                      <a:pt x="23195" y="16210"/>
                    </a:cubicBezTo>
                    <a:cubicBezTo>
                      <a:pt x="22794" y="16201"/>
                      <a:pt x="22375" y="16148"/>
                      <a:pt x="21955" y="16059"/>
                    </a:cubicBezTo>
                    <a:cubicBezTo>
                      <a:pt x="21304" y="15934"/>
                      <a:pt x="20662" y="15720"/>
                      <a:pt x="20046" y="15514"/>
                    </a:cubicBezTo>
                    <a:cubicBezTo>
                      <a:pt x="19092" y="15211"/>
                      <a:pt x="18110" y="14890"/>
                      <a:pt x="17102" y="14836"/>
                    </a:cubicBezTo>
                    <a:cubicBezTo>
                      <a:pt x="17012" y="14832"/>
                      <a:pt x="16922" y="14830"/>
                      <a:pt x="16833" y="14830"/>
                    </a:cubicBezTo>
                    <a:cubicBezTo>
                      <a:pt x="14088" y="14830"/>
                      <a:pt x="11929" y="16784"/>
                      <a:pt x="10866" y="17977"/>
                    </a:cubicBezTo>
                    <a:cubicBezTo>
                      <a:pt x="10706" y="18164"/>
                      <a:pt x="10536" y="18360"/>
                      <a:pt x="10376" y="18565"/>
                    </a:cubicBezTo>
                    <a:cubicBezTo>
                      <a:pt x="9564" y="19582"/>
                      <a:pt x="8877" y="20697"/>
                      <a:pt x="8199" y="21777"/>
                    </a:cubicBezTo>
                    <a:cubicBezTo>
                      <a:pt x="7753" y="22499"/>
                      <a:pt x="7289" y="23249"/>
                      <a:pt x="6798" y="23954"/>
                    </a:cubicBezTo>
                    <a:cubicBezTo>
                      <a:pt x="6522" y="24346"/>
                      <a:pt x="6245" y="24712"/>
                      <a:pt x="5978" y="25051"/>
                    </a:cubicBezTo>
                    <a:cubicBezTo>
                      <a:pt x="4158" y="27335"/>
                      <a:pt x="2088" y="28726"/>
                      <a:pt x="1" y="29092"/>
                    </a:cubicBezTo>
                    <a:lnTo>
                      <a:pt x="9" y="29137"/>
                    </a:lnTo>
                    <a:cubicBezTo>
                      <a:pt x="2106" y="28771"/>
                      <a:pt x="4185" y="27370"/>
                      <a:pt x="6013" y="25078"/>
                    </a:cubicBezTo>
                    <a:cubicBezTo>
                      <a:pt x="6281" y="24739"/>
                      <a:pt x="6558" y="24364"/>
                      <a:pt x="6834" y="23980"/>
                    </a:cubicBezTo>
                    <a:cubicBezTo>
                      <a:pt x="7325" y="23276"/>
                      <a:pt x="7789" y="22526"/>
                      <a:pt x="8235" y="21804"/>
                    </a:cubicBezTo>
                    <a:cubicBezTo>
                      <a:pt x="8913" y="20724"/>
                      <a:pt x="9600" y="19609"/>
                      <a:pt x="10411" y="18592"/>
                    </a:cubicBezTo>
                    <a:cubicBezTo>
                      <a:pt x="10572" y="18387"/>
                      <a:pt x="10733" y="18191"/>
                      <a:pt x="10902" y="18003"/>
                    </a:cubicBezTo>
                    <a:cubicBezTo>
                      <a:pt x="11956" y="16820"/>
                      <a:pt x="14106" y="14875"/>
                      <a:pt x="16834" y="14875"/>
                    </a:cubicBezTo>
                    <a:cubicBezTo>
                      <a:pt x="16923" y="14875"/>
                      <a:pt x="17012" y="14877"/>
                      <a:pt x="17102" y="14881"/>
                    </a:cubicBezTo>
                    <a:cubicBezTo>
                      <a:pt x="18110" y="14934"/>
                      <a:pt x="19083" y="15247"/>
                      <a:pt x="20028" y="15559"/>
                    </a:cubicBezTo>
                    <a:cubicBezTo>
                      <a:pt x="20653" y="15764"/>
                      <a:pt x="21295" y="15969"/>
                      <a:pt x="21946" y="16103"/>
                    </a:cubicBezTo>
                    <a:cubicBezTo>
                      <a:pt x="22366" y="16192"/>
                      <a:pt x="22785" y="16237"/>
                      <a:pt x="23195" y="16255"/>
                    </a:cubicBezTo>
                    <a:cubicBezTo>
                      <a:pt x="23287" y="16258"/>
                      <a:pt x="23379" y="16260"/>
                      <a:pt x="23471" y="16260"/>
                    </a:cubicBezTo>
                    <a:cubicBezTo>
                      <a:pt x="24882" y="16260"/>
                      <a:pt x="26322" y="15874"/>
                      <a:pt x="27763" y="15104"/>
                    </a:cubicBezTo>
                    <a:cubicBezTo>
                      <a:pt x="28931" y="14480"/>
                      <a:pt x="30091" y="13605"/>
                      <a:pt x="31420" y="12347"/>
                    </a:cubicBezTo>
                    <a:cubicBezTo>
                      <a:pt x="32107" y="11696"/>
                      <a:pt x="32768" y="11018"/>
                      <a:pt x="33392" y="10313"/>
                    </a:cubicBezTo>
                    <a:cubicBezTo>
                      <a:pt x="35738" y="7664"/>
                      <a:pt x="37719" y="4747"/>
                      <a:pt x="39458" y="2177"/>
                    </a:cubicBezTo>
                    <a:cubicBezTo>
                      <a:pt x="39967" y="1419"/>
                      <a:pt x="40449" y="714"/>
                      <a:pt x="40921" y="19"/>
                    </a:cubicBezTo>
                    <a:lnTo>
                      <a:pt x="408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260846" y="2543414"/>
                <a:ext cx="2430584" cy="1771655"/>
              </a:xfrm>
              <a:custGeom>
                <a:avLst/>
                <a:gdLst/>
                <a:ahLst/>
                <a:cxnLst/>
                <a:rect l="l" t="t" r="r" b="b"/>
                <a:pathLst>
                  <a:path w="40476" h="29503" extrusionOk="0">
                    <a:moveTo>
                      <a:pt x="40448" y="1"/>
                    </a:moveTo>
                    <a:cubicBezTo>
                      <a:pt x="40172" y="447"/>
                      <a:pt x="39904" y="893"/>
                      <a:pt x="39619" y="1375"/>
                    </a:cubicBezTo>
                    <a:cubicBezTo>
                      <a:pt x="37834" y="4336"/>
                      <a:pt x="35818" y="7691"/>
                      <a:pt x="33222" y="10635"/>
                    </a:cubicBezTo>
                    <a:cubicBezTo>
                      <a:pt x="32607" y="11330"/>
                      <a:pt x="31938" y="12008"/>
                      <a:pt x="31251" y="12651"/>
                    </a:cubicBezTo>
                    <a:cubicBezTo>
                      <a:pt x="29957" y="13837"/>
                      <a:pt x="28744" y="14703"/>
                      <a:pt x="27531" y="15309"/>
                    </a:cubicBezTo>
                    <a:cubicBezTo>
                      <a:pt x="26129" y="16006"/>
                      <a:pt x="24736" y="16364"/>
                      <a:pt x="23369" y="16364"/>
                    </a:cubicBezTo>
                    <a:cubicBezTo>
                      <a:pt x="23231" y="16364"/>
                      <a:pt x="23092" y="16360"/>
                      <a:pt x="22954" y="16353"/>
                    </a:cubicBezTo>
                    <a:cubicBezTo>
                      <a:pt x="22553" y="16335"/>
                      <a:pt x="22133" y="16282"/>
                      <a:pt x="21714" y="16192"/>
                    </a:cubicBezTo>
                    <a:cubicBezTo>
                      <a:pt x="21081" y="16059"/>
                      <a:pt x="20438" y="15844"/>
                      <a:pt x="19832" y="15639"/>
                    </a:cubicBezTo>
                    <a:cubicBezTo>
                      <a:pt x="18877" y="15327"/>
                      <a:pt x="17896" y="15006"/>
                      <a:pt x="16888" y="14952"/>
                    </a:cubicBezTo>
                    <a:cubicBezTo>
                      <a:pt x="16785" y="14947"/>
                      <a:pt x="16683" y="14944"/>
                      <a:pt x="16582" y="14944"/>
                    </a:cubicBezTo>
                    <a:cubicBezTo>
                      <a:pt x="13856" y="14944"/>
                      <a:pt x="11719" y="16869"/>
                      <a:pt x="10670" y="18039"/>
                    </a:cubicBezTo>
                    <a:cubicBezTo>
                      <a:pt x="10500" y="18226"/>
                      <a:pt x="10340" y="18432"/>
                      <a:pt x="10179" y="18628"/>
                    </a:cubicBezTo>
                    <a:cubicBezTo>
                      <a:pt x="9314" y="19707"/>
                      <a:pt x="8591" y="20912"/>
                      <a:pt x="7887" y="22062"/>
                    </a:cubicBezTo>
                    <a:cubicBezTo>
                      <a:pt x="7494" y="22722"/>
                      <a:pt x="7084" y="23392"/>
                      <a:pt x="6664" y="24034"/>
                    </a:cubicBezTo>
                    <a:cubicBezTo>
                      <a:pt x="6388" y="24444"/>
                      <a:pt x="6129" y="24810"/>
                      <a:pt x="5870" y="25167"/>
                    </a:cubicBezTo>
                    <a:cubicBezTo>
                      <a:pt x="4068" y="27567"/>
                      <a:pt x="2097" y="29012"/>
                      <a:pt x="0" y="29467"/>
                    </a:cubicBezTo>
                    <a:lnTo>
                      <a:pt x="9" y="29502"/>
                    </a:lnTo>
                    <a:cubicBezTo>
                      <a:pt x="2115" y="29047"/>
                      <a:pt x="4095" y="27593"/>
                      <a:pt x="5897" y="25185"/>
                    </a:cubicBezTo>
                    <a:cubicBezTo>
                      <a:pt x="6165" y="24837"/>
                      <a:pt x="6423" y="24462"/>
                      <a:pt x="6691" y="24061"/>
                    </a:cubicBezTo>
                    <a:cubicBezTo>
                      <a:pt x="7119" y="23418"/>
                      <a:pt x="7530" y="22740"/>
                      <a:pt x="7922" y="22089"/>
                    </a:cubicBezTo>
                    <a:cubicBezTo>
                      <a:pt x="8627" y="20929"/>
                      <a:pt x="9350" y="19734"/>
                      <a:pt x="10206" y="18655"/>
                    </a:cubicBezTo>
                    <a:cubicBezTo>
                      <a:pt x="10367" y="18449"/>
                      <a:pt x="10527" y="18253"/>
                      <a:pt x="10697" y="18066"/>
                    </a:cubicBezTo>
                    <a:cubicBezTo>
                      <a:pt x="11746" y="16896"/>
                      <a:pt x="13865" y="14980"/>
                      <a:pt x="16582" y="14980"/>
                    </a:cubicBezTo>
                    <a:cubicBezTo>
                      <a:pt x="16683" y="14980"/>
                      <a:pt x="16785" y="14983"/>
                      <a:pt x="16888" y="14988"/>
                    </a:cubicBezTo>
                    <a:cubicBezTo>
                      <a:pt x="17896" y="15042"/>
                      <a:pt x="18868" y="15363"/>
                      <a:pt x="19814" y="15675"/>
                    </a:cubicBezTo>
                    <a:cubicBezTo>
                      <a:pt x="20429" y="15880"/>
                      <a:pt x="21072" y="16094"/>
                      <a:pt x="21705" y="16228"/>
                    </a:cubicBezTo>
                    <a:cubicBezTo>
                      <a:pt x="22124" y="16317"/>
                      <a:pt x="22544" y="16371"/>
                      <a:pt x="22954" y="16389"/>
                    </a:cubicBezTo>
                    <a:cubicBezTo>
                      <a:pt x="23092" y="16396"/>
                      <a:pt x="23231" y="16400"/>
                      <a:pt x="23369" y="16400"/>
                    </a:cubicBezTo>
                    <a:cubicBezTo>
                      <a:pt x="24737" y="16400"/>
                      <a:pt x="26139" y="16041"/>
                      <a:pt x="27548" y="15345"/>
                    </a:cubicBezTo>
                    <a:cubicBezTo>
                      <a:pt x="28762" y="14738"/>
                      <a:pt x="29984" y="13864"/>
                      <a:pt x="31277" y="12677"/>
                    </a:cubicBezTo>
                    <a:cubicBezTo>
                      <a:pt x="31964" y="12035"/>
                      <a:pt x="32633" y="11357"/>
                      <a:pt x="33249" y="10661"/>
                    </a:cubicBezTo>
                    <a:cubicBezTo>
                      <a:pt x="35854" y="7708"/>
                      <a:pt x="37870" y="4354"/>
                      <a:pt x="39645" y="1392"/>
                    </a:cubicBezTo>
                    <a:cubicBezTo>
                      <a:pt x="39931" y="920"/>
                      <a:pt x="40207" y="465"/>
                      <a:pt x="40475" y="19"/>
                    </a:cubicBezTo>
                    <a:lnTo>
                      <a:pt x="404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303181" y="2530023"/>
                <a:ext cx="2403741" cy="1794174"/>
              </a:xfrm>
              <a:custGeom>
                <a:avLst/>
                <a:gdLst/>
                <a:ahLst/>
                <a:cxnLst/>
                <a:rect l="l" t="t" r="r" b="b"/>
                <a:pathLst>
                  <a:path w="40029" h="29878" extrusionOk="0">
                    <a:moveTo>
                      <a:pt x="40002" y="1"/>
                    </a:moveTo>
                    <a:cubicBezTo>
                      <a:pt x="39868" y="259"/>
                      <a:pt x="39725" y="518"/>
                      <a:pt x="39592" y="777"/>
                    </a:cubicBezTo>
                    <a:cubicBezTo>
                      <a:pt x="37843" y="4078"/>
                      <a:pt x="35854" y="7815"/>
                      <a:pt x="33088" y="10982"/>
                    </a:cubicBezTo>
                    <a:cubicBezTo>
                      <a:pt x="32473" y="11678"/>
                      <a:pt x="31813" y="12356"/>
                      <a:pt x="31108" y="12981"/>
                    </a:cubicBezTo>
                    <a:cubicBezTo>
                      <a:pt x="29841" y="14114"/>
                      <a:pt x="28592" y="14952"/>
                      <a:pt x="27316" y="15550"/>
                    </a:cubicBezTo>
                    <a:cubicBezTo>
                      <a:pt x="25938" y="16188"/>
                      <a:pt x="24574" y="16513"/>
                      <a:pt x="23242" y="16513"/>
                    </a:cubicBezTo>
                    <a:cubicBezTo>
                      <a:pt x="23065" y="16513"/>
                      <a:pt x="22889" y="16507"/>
                      <a:pt x="22713" y="16496"/>
                    </a:cubicBezTo>
                    <a:cubicBezTo>
                      <a:pt x="22303" y="16469"/>
                      <a:pt x="21892" y="16415"/>
                      <a:pt x="21473" y="16326"/>
                    </a:cubicBezTo>
                    <a:cubicBezTo>
                      <a:pt x="20849" y="16183"/>
                      <a:pt x="20215" y="15978"/>
                      <a:pt x="19609" y="15773"/>
                    </a:cubicBezTo>
                    <a:cubicBezTo>
                      <a:pt x="18663" y="15452"/>
                      <a:pt x="17682" y="15122"/>
                      <a:pt x="16673" y="15059"/>
                    </a:cubicBezTo>
                    <a:cubicBezTo>
                      <a:pt x="16567" y="15053"/>
                      <a:pt x="16461" y="15050"/>
                      <a:pt x="16354" y="15050"/>
                    </a:cubicBezTo>
                    <a:cubicBezTo>
                      <a:pt x="15333" y="15050"/>
                      <a:pt x="14300" y="15321"/>
                      <a:pt x="13275" y="15862"/>
                    </a:cubicBezTo>
                    <a:cubicBezTo>
                      <a:pt x="12293" y="16380"/>
                      <a:pt x="11321" y="17156"/>
                      <a:pt x="10473" y="18110"/>
                    </a:cubicBezTo>
                    <a:cubicBezTo>
                      <a:pt x="10304" y="18298"/>
                      <a:pt x="10134" y="18494"/>
                      <a:pt x="9974" y="18690"/>
                    </a:cubicBezTo>
                    <a:cubicBezTo>
                      <a:pt x="9064" y="19841"/>
                      <a:pt x="8306" y="21126"/>
                      <a:pt x="7574" y="22375"/>
                    </a:cubicBezTo>
                    <a:cubicBezTo>
                      <a:pt x="7235" y="22954"/>
                      <a:pt x="6887" y="23552"/>
                      <a:pt x="6521" y="24123"/>
                    </a:cubicBezTo>
                    <a:cubicBezTo>
                      <a:pt x="6263" y="24542"/>
                      <a:pt x="6013" y="24917"/>
                      <a:pt x="5763" y="25274"/>
                    </a:cubicBezTo>
                    <a:cubicBezTo>
                      <a:pt x="4015" y="27763"/>
                      <a:pt x="2070" y="29297"/>
                      <a:pt x="0" y="29841"/>
                    </a:cubicBezTo>
                    <a:lnTo>
                      <a:pt x="9" y="29877"/>
                    </a:lnTo>
                    <a:cubicBezTo>
                      <a:pt x="2088" y="29333"/>
                      <a:pt x="4032" y="27790"/>
                      <a:pt x="5790" y="25292"/>
                    </a:cubicBezTo>
                    <a:cubicBezTo>
                      <a:pt x="6040" y="24935"/>
                      <a:pt x="6289" y="24560"/>
                      <a:pt x="6548" y="24141"/>
                    </a:cubicBezTo>
                    <a:cubicBezTo>
                      <a:pt x="6914" y="23561"/>
                      <a:pt x="7262" y="22963"/>
                      <a:pt x="7601" y="22383"/>
                    </a:cubicBezTo>
                    <a:cubicBezTo>
                      <a:pt x="8332" y="21143"/>
                      <a:pt x="9091" y="19859"/>
                      <a:pt x="10001" y="18708"/>
                    </a:cubicBezTo>
                    <a:cubicBezTo>
                      <a:pt x="10161" y="18512"/>
                      <a:pt x="10331" y="18316"/>
                      <a:pt x="10491" y="18128"/>
                    </a:cubicBezTo>
                    <a:cubicBezTo>
                      <a:pt x="11529" y="16970"/>
                      <a:pt x="13640" y="15086"/>
                      <a:pt x="16347" y="15086"/>
                    </a:cubicBezTo>
                    <a:cubicBezTo>
                      <a:pt x="16455" y="15086"/>
                      <a:pt x="16564" y="15089"/>
                      <a:pt x="16673" y="15095"/>
                    </a:cubicBezTo>
                    <a:cubicBezTo>
                      <a:pt x="17682" y="15149"/>
                      <a:pt x="18654" y="15479"/>
                      <a:pt x="19600" y="15800"/>
                    </a:cubicBezTo>
                    <a:cubicBezTo>
                      <a:pt x="20206" y="16005"/>
                      <a:pt x="20840" y="16219"/>
                      <a:pt x="21473" y="16353"/>
                    </a:cubicBezTo>
                    <a:cubicBezTo>
                      <a:pt x="21883" y="16442"/>
                      <a:pt x="22303" y="16505"/>
                      <a:pt x="22713" y="16531"/>
                    </a:cubicBezTo>
                    <a:cubicBezTo>
                      <a:pt x="22879" y="16541"/>
                      <a:pt x="23046" y="16546"/>
                      <a:pt x="23213" y="16546"/>
                    </a:cubicBezTo>
                    <a:cubicBezTo>
                      <a:pt x="24556" y="16546"/>
                      <a:pt x="25938" y="16227"/>
                      <a:pt x="27334" y="15577"/>
                    </a:cubicBezTo>
                    <a:cubicBezTo>
                      <a:pt x="28610" y="14979"/>
                      <a:pt x="29859" y="14140"/>
                      <a:pt x="31135" y="12999"/>
                    </a:cubicBezTo>
                    <a:cubicBezTo>
                      <a:pt x="31830" y="12374"/>
                      <a:pt x="32499" y="11705"/>
                      <a:pt x="33115" y="11000"/>
                    </a:cubicBezTo>
                    <a:cubicBezTo>
                      <a:pt x="35881" y="7833"/>
                      <a:pt x="37870" y="4095"/>
                      <a:pt x="39618" y="795"/>
                    </a:cubicBezTo>
                    <a:cubicBezTo>
                      <a:pt x="39752" y="527"/>
                      <a:pt x="39895" y="268"/>
                      <a:pt x="40029" y="19"/>
                    </a:cubicBezTo>
                    <a:lnTo>
                      <a:pt x="400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345456" y="2516632"/>
                <a:ext cx="2377019" cy="1816092"/>
              </a:xfrm>
              <a:custGeom>
                <a:avLst/>
                <a:gdLst/>
                <a:ahLst/>
                <a:cxnLst/>
                <a:rect l="l" t="t" r="r" b="b"/>
                <a:pathLst>
                  <a:path w="39584" h="30243" extrusionOk="0">
                    <a:moveTo>
                      <a:pt x="39557" y="1"/>
                    </a:moveTo>
                    <a:lnTo>
                      <a:pt x="39405" y="340"/>
                    </a:lnTo>
                    <a:cubicBezTo>
                      <a:pt x="37648" y="4113"/>
                      <a:pt x="35828" y="8012"/>
                      <a:pt x="32955" y="11321"/>
                    </a:cubicBezTo>
                    <a:cubicBezTo>
                      <a:pt x="32349" y="12026"/>
                      <a:pt x="31679" y="12695"/>
                      <a:pt x="30975" y="13302"/>
                    </a:cubicBezTo>
                    <a:cubicBezTo>
                      <a:pt x="29717" y="14390"/>
                      <a:pt x="28423" y="15229"/>
                      <a:pt x="27112" y="15791"/>
                    </a:cubicBezTo>
                    <a:cubicBezTo>
                      <a:pt x="25761" y="16371"/>
                      <a:pt x="24430" y="16663"/>
                      <a:pt x="23130" y="16663"/>
                    </a:cubicBezTo>
                    <a:cubicBezTo>
                      <a:pt x="22910" y="16663"/>
                      <a:pt x="22691" y="16655"/>
                      <a:pt x="22473" y="16638"/>
                    </a:cubicBezTo>
                    <a:cubicBezTo>
                      <a:pt x="22063" y="16612"/>
                      <a:pt x="21652" y="16549"/>
                      <a:pt x="21242" y="16451"/>
                    </a:cubicBezTo>
                    <a:cubicBezTo>
                      <a:pt x="20617" y="16317"/>
                      <a:pt x="19993" y="16103"/>
                      <a:pt x="19395" y="15898"/>
                    </a:cubicBezTo>
                    <a:cubicBezTo>
                      <a:pt x="18450" y="15568"/>
                      <a:pt x="17468" y="15238"/>
                      <a:pt x="16451" y="15175"/>
                    </a:cubicBezTo>
                    <a:cubicBezTo>
                      <a:pt x="16331" y="15168"/>
                      <a:pt x="16210" y="15164"/>
                      <a:pt x="16089" y="15164"/>
                    </a:cubicBezTo>
                    <a:cubicBezTo>
                      <a:pt x="15091" y="15164"/>
                      <a:pt x="14081" y="15426"/>
                      <a:pt x="13070" y="15951"/>
                    </a:cubicBezTo>
                    <a:cubicBezTo>
                      <a:pt x="12089" y="16469"/>
                      <a:pt x="11116" y="17236"/>
                      <a:pt x="10269" y="18173"/>
                    </a:cubicBezTo>
                    <a:cubicBezTo>
                      <a:pt x="10108" y="18360"/>
                      <a:pt x="9939" y="18556"/>
                      <a:pt x="9778" y="18753"/>
                    </a:cubicBezTo>
                    <a:cubicBezTo>
                      <a:pt x="8806" y="19975"/>
                      <a:pt x="8021" y="21358"/>
                      <a:pt x="7263" y="22696"/>
                    </a:cubicBezTo>
                    <a:cubicBezTo>
                      <a:pt x="6977" y="23195"/>
                      <a:pt x="6692" y="23704"/>
                      <a:pt x="6388" y="24203"/>
                    </a:cubicBezTo>
                    <a:cubicBezTo>
                      <a:pt x="6130" y="24640"/>
                      <a:pt x="5889" y="25024"/>
                      <a:pt x="5657" y="25381"/>
                    </a:cubicBezTo>
                    <a:cubicBezTo>
                      <a:pt x="3926" y="28004"/>
                      <a:pt x="2079" y="29583"/>
                      <a:pt x="1" y="30216"/>
                    </a:cubicBezTo>
                    <a:lnTo>
                      <a:pt x="10" y="30243"/>
                    </a:lnTo>
                    <a:cubicBezTo>
                      <a:pt x="1125" y="29904"/>
                      <a:pt x="2204" y="29262"/>
                      <a:pt x="3212" y="28343"/>
                    </a:cubicBezTo>
                    <a:cubicBezTo>
                      <a:pt x="4069" y="27575"/>
                      <a:pt x="4898" y="26585"/>
                      <a:pt x="5675" y="25399"/>
                    </a:cubicBezTo>
                    <a:cubicBezTo>
                      <a:pt x="5915" y="25042"/>
                      <a:pt x="6156" y="24658"/>
                      <a:pt x="6415" y="24221"/>
                    </a:cubicBezTo>
                    <a:cubicBezTo>
                      <a:pt x="6709" y="23722"/>
                      <a:pt x="7004" y="23204"/>
                      <a:pt x="7289" y="22705"/>
                    </a:cubicBezTo>
                    <a:cubicBezTo>
                      <a:pt x="8048" y="21375"/>
                      <a:pt x="8824" y="19993"/>
                      <a:pt x="9796" y="18770"/>
                    </a:cubicBezTo>
                    <a:cubicBezTo>
                      <a:pt x="9957" y="18574"/>
                      <a:pt x="10126" y="18378"/>
                      <a:pt x="10296" y="18191"/>
                    </a:cubicBezTo>
                    <a:cubicBezTo>
                      <a:pt x="12024" y="16276"/>
                      <a:pt x="14120" y="15191"/>
                      <a:pt x="16107" y="15191"/>
                    </a:cubicBezTo>
                    <a:cubicBezTo>
                      <a:pt x="16222" y="15191"/>
                      <a:pt x="16337" y="15195"/>
                      <a:pt x="16451" y="15202"/>
                    </a:cubicBezTo>
                    <a:cubicBezTo>
                      <a:pt x="17468" y="15264"/>
                      <a:pt x="18441" y="15595"/>
                      <a:pt x="19386" y="15916"/>
                    </a:cubicBezTo>
                    <a:cubicBezTo>
                      <a:pt x="19993" y="16130"/>
                      <a:pt x="20608" y="16335"/>
                      <a:pt x="21233" y="16478"/>
                    </a:cubicBezTo>
                    <a:cubicBezTo>
                      <a:pt x="21643" y="16576"/>
                      <a:pt x="22063" y="16638"/>
                      <a:pt x="22473" y="16665"/>
                    </a:cubicBezTo>
                    <a:cubicBezTo>
                      <a:pt x="22691" y="16682"/>
                      <a:pt x="22910" y="16690"/>
                      <a:pt x="23131" y="16690"/>
                    </a:cubicBezTo>
                    <a:cubicBezTo>
                      <a:pt x="24433" y="16690"/>
                      <a:pt x="25770" y="16398"/>
                      <a:pt x="27121" y="15818"/>
                    </a:cubicBezTo>
                    <a:cubicBezTo>
                      <a:pt x="28432" y="15247"/>
                      <a:pt x="29735" y="14408"/>
                      <a:pt x="30993" y="13329"/>
                    </a:cubicBezTo>
                    <a:cubicBezTo>
                      <a:pt x="31697" y="12713"/>
                      <a:pt x="32366" y="12044"/>
                      <a:pt x="32982" y="11339"/>
                    </a:cubicBezTo>
                    <a:cubicBezTo>
                      <a:pt x="35855" y="8030"/>
                      <a:pt x="37665" y="4122"/>
                      <a:pt x="39423" y="349"/>
                    </a:cubicBezTo>
                    <a:lnTo>
                      <a:pt x="39584" y="10"/>
                    </a:lnTo>
                    <a:lnTo>
                      <a:pt x="395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387790" y="2503241"/>
                <a:ext cx="2350237" cy="1838070"/>
              </a:xfrm>
              <a:custGeom>
                <a:avLst/>
                <a:gdLst/>
                <a:ahLst/>
                <a:cxnLst/>
                <a:rect l="l" t="t" r="r" b="b"/>
                <a:pathLst>
                  <a:path w="39138" h="30609" extrusionOk="0">
                    <a:moveTo>
                      <a:pt x="39110" y="1"/>
                    </a:moveTo>
                    <a:lnTo>
                      <a:pt x="39102" y="27"/>
                    </a:lnTo>
                    <a:cubicBezTo>
                      <a:pt x="37460" y="4078"/>
                      <a:pt x="35756" y="8261"/>
                      <a:pt x="32821" y="11669"/>
                    </a:cubicBezTo>
                    <a:cubicBezTo>
                      <a:pt x="32214" y="12374"/>
                      <a:pt x="31545" y="13034"/>
                      <a:pt x="30832" y="13632"/>
                    </a:cubicBezTo>
                    <a:cubicBezTo>
                      <a:pt x="29583" y="14685"/>
                      <a:pt x="28262" y="15496"/>
                      <a:pt x="26898" y="16041"/>
                    </a:cubicBezTo>
                    <a:cubicBezTo>
                      <a:pt x="25594" y="16556"/>
                      <a:pt x="24298" y="16816"/>
                      <a:pt x="23032" y="16816"/>
                    </a:cubicBezTo>
                    <a:cubicBezTo>
                      <a:pt x="22764" y="16816"/>
                      <a:pt x="22497" y="16804"/>
                      <a:pt x="22232" y="16781"/>
                    </a:cubicBezTo>
                    <a:cubicBezTo>
                      <a:pt x="21821" y="16745"/>
                      <a:pt x="21411" y="16683"/>
                      <a:pt x="21001" y="16585"/>
                    </a:cubicBezTo>
                    <a:cubicBezTo>
                      <a:pt x="20385" y="16442"/>
                      <a:pt x="19770" y="16228"/>
                      <a:pt x="19181" y="16023"/>
                    </a:cubicBezTo>
                    <a:cubicBezTo>
                      <a:pt x="18235" y="15693"/>
                      <a:pt x="17254" y="15354"/>
                      <a:pt x="16237" y="15282"/>
                    </a:cubicBezTo>
                    <a:cubicBezTo>
                      <a:pt x="16116" y="15275"/>
                      <a:pt x="15995" y="15271"/>
                      <a:pt x="15874" y="15271"/>
                    </a:cubicBezTo>
                    <a:cubicBezTo>
                      <a:pt x="14876" y="15271"/>
                      <a:pt x="13868" y="15532"/>
                      <a:pt x="12874" y="16041"/>
                    </a:cubicBezTo>
                    <a:cubicBezTo>
                      <a:pt x="11883" y="16549"/>
                      <a:pt x="10920" y="17307"/>
                      <a:pt x="10072" y="18235"/>
                    </a:cubicBezTo>
                    <a:cubicBezTo>
                      <a:pt x="9903" y="18423"/>
                      <a:pt x="9742" y="18619"/>
                      <a:pt x="9582" y="18815"/>
                    </a:cubicBezTo>
                    <a:cubicBezTo>
                      <a:pt x="8547" y="20117"/>
                      <a:pt x="7735" y="21598"/>
                      <a:pt x="6950" y="23035"/>
                    </a:cubicBezTo>
                    <a:cubicBezTo>
                      <a:pt x="6727" y="23454"/>
                      <a:pt x="6486" y="23873"/>
                      <a:pt x="6254" y="24293"/>
                    </a:cubicBezTo>
                    <a:cubicBezTo>
                      <a:pt x="6004" y="24739"/>
                      <a:pt x="5773" y="25131"/>
                      <a:pt x="5549" y="25488"/>
                    </a:cubicBezTo>
                    <a:cubicBezTo>
                      <a:pt x="3872" y="28209"/>
                      <a:pt x="2052" y="29877"/>
                      <a:pt x="1" y="30591"/>
                    </a:cubicBezTo>
                    <a:lnTo>
                      <a:pt x="10" y="30609"/>
                    </a:lnTo>
                    <a:cubicBezTo>
                      <a:pt x="2070" y="29895"/>
                      <a:pt x="3881" y="28218"/>
                      <a:pt x="5567" y="25497"/>
                    </a:cubicBezTo>
                    <a:cubicBezTo>
                      <a:pt x="5790" y="25140"/>
                      <a:pt x="6022" y="24747"/>
                      <a:pt x="6272" y="24301"/>
                    </a:cubicBezTo>
                    <a:cubicBezTo>
                      <a:pt x="6504" y="23882"/>
                      <a:pt x="6745" y="23463"/>
                      <a:pt x="6968" y="23044"/>
                    </a:cubicBezTo>
                    <a:cubicBezTo>
                      <a:pt x="7753" y="21616"/>
                      <a:pt x="8565" y="20126"/>
                      <a:pt x="9600" y="18833"/>
                    </a:cubicBezTo>
                    <a:cubicBezTo>
                      <a:pt x="9751" y="18637"/>
                      <a:pt x="9921" y="18440"/>
                      <a:pt x="10090" y="18253"/>
                    </a:cubicBezTo>
                    <a:cubicBezTo>
                      <a:pt x="11809" y="16357"/>
                      <a:pt x="13902" y="15289"/>
                      <a:pt x="15888" y="15289"/>
                    </a:cubicBezTo>
                    <a:cubicBezTo>
                      <a:pt x="16005" y="15289"/>
                      <a:pt x="16121" y="15293"/>
                      <a:pt x="16237" y="15300"/>
                    </a:cubicBezTo>
                    <a:cubicBezTo>
                      <a:pt x="17254" y="15372"/>
                      <a:pt x="18226" y="15711"/>
                      <a:pt x="19172" y="16041"/>
                    </a:cubicBezTo>
                    <a:cubicBezTo>
                      <a:pt x="19770" y="16246"/>
                      <a:pt x="20385" y="16460"/>
                      <a:pt x="21001" y="16603"/>
                    </a:cubicBezTo>
                    <a:cubicBezTo>
                      <a:pt x="21402" y="16701"/>
                      <a:pt x="21821" y="16772"/>
                      <a:pt x="22232" y="16808"/>
                    </a:cubicBezTo>
                    <a:cubicBezTo>
                      <a:pt x="22492" y="16831"/>
                      <a:pt x="22753" y="16842"/>
                      <a:pt x="23016" y="16842"/>
                    </a:cubicBezTo>
                    <a:cubicBezTo>
                      <a:pt x="24287" y="16842"/>
                      <a:pt x="25591" y="16576"/>
                      <a:pt x="26906" y="16058"/>
                    </a:cubicBezTo>
                    <a:cubicBezTo>
                      <a:pt x="28271" y="15514"/>
                      <a:pt x="29592" y="14702"/>
                      <a:pt x="30850" y="13650"/>
                    </a:cubicBezTo>
                    <a:cubicBezTo>
                      <a:pt x="31563" y="13052"/>
                      <a:pt x="32232" y="12392"/>
                      <a:pt x="32839" y="11687"/>
                    </a:cubicBezTo>
                    <a:cubicBezTo>
                      <a:pt x="35774" y="8270"/>
                      <a:pt x="37478" y="4086"/>
                      <a:pt x="39119" y="36"/>
                    </a:cubicBezTo>
                    <a:lnTo>
                      <a:pt x="39137" y="10"/>
                    </a:lnTo>
                    <a:lnTo>
                      <a:pt x="391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430125" y="2489850"/>
                <a:ext cx="2322854" cy="1860049"/>
              </a:xfrm>
              <a:custGeom>
                <a:avLst/>
                <a:gdLst/>
                <a:ahLst/>
                <a:cxnLst/>
                <a:rect l="l" t="t" r="r" b="b"/>
                <a:pathLst>
                  <a:path w="38682" h="30975" extrusionOk="0">
                    <a:moveTo>
                      <a:pt x="38673" y="1"/>
                    </a:moveTo>
                    <a:cubicBezTo>
                      <a:pt x="37255" y="4015"/>
                      <a:pt x="35649" y="8556"/>
                      <a:pt x="32687" y="12017"/>
                    </a:cubicBezTo>
                    <a:cubicBezTo>
                      <a:pt x="30004" y="15163"/>
                      <a:pt x="26352" y="16971"/>
                      <a:pt x="22924" y="16971"/>
                    </a:cubicBezTo>
                    <a:cubicBezTo>
                      <a:pt x="22191" y="16971"/>
                      <a:pt x="21469" y="16888"/>
                      <a:pt x="20769" y="16719"/>
                    </a:cubicBezTo>
                    <a:cubicBezTo>
                      <a:pt x="20153" y="16567"/>
                      <a:pt x="19546" y="16353"/>
                      <a:pt x="18966" y="16148"/>
                    </a:cubicBezTo>
                    <a:cubicBezTo>
                      <a:pt x="18021" y="15809"/>
                      <a:pt x="17040" y="15470"/>
                      <a:pt x="16023" y="15398"/>
                    </a:cubicBezTo>
                    <a:cubicBezTo>
                      <a:pt x="15884" y="15388"/>
                      <a:pt x="15745" y="15383"/>
                      <a:pt x="15605" y="15383"/>
                    </a:cubicBezTo>
                    <a:cubicBezTo>
                      <a:pt x="14519" y="15383"/>
                      <a:pt x="13421" y="15691"/>
                      <a:pt x="12338" y="16308"/>
                    </a:cubicBezTo>
                    <a:cubicBezTo>
                      <a:pt x="11259" y="16915"/>
                      <a:pt x="10242" y="17807"/>
                      <a:pt x="9385" y="18877"/>
                    </a:cubicBezTo>
                    <a:cubicBezTo>
                      <a:pt x="8279" y="20260"/>
                      <a:pt x="7441" y="21857"/>
                      <a:pt x="6638" y="23400"/>
                    </a:cubicBezTo>
                    <a:cubicBezTo>
                      <a:pt x="6254" y="24123"/>
                      <a:pt x="5861" y="24881"/>
                      <a:pt x="5442" y="25595"/>
                    </a:cubicBezTo>
                    <a:cubicBezTo>
                      <a:pt x="3810" y="28414"/>
                      <a:pt x="2034" y="30171"/>
                      <a:pt x="0" y="30965"/>
                    </a:cubicBezTo>
                    <a:lnTo>
                      <a:pt x="9" y="30974"/>
                    </a:lnTo>
                    <a:cubicBezTo>
                      <a:pt x="1124" y="30537"/>
                      <a:pt x="2186" y="29806"/>
                      <a:pt x="3149" y="28780"/>
                    </a:cubicBezTo>
                    <a:cubicBezTo>
                      <a:pt x="3952" y="27932"/>
                      <a:pt x="4711" y="26897"/>
                      <a:pt x="5460" y="25604"/>
                    </a:cubicBezTo>
                    <a:cubicBezTo>
                      <a:pt x="5870" y="24881"/>
                      <a:pt x="6263" y="24132"/>
                      <a:pt x="6647" y="23409"/>
                    </a:cubicBezTo>
                    <a:cubicBezTo>
                      <a:pt x="7458" y="21866"/>
                      <a:pt x="8297" y="20269"/>
                      <a:pt x="9394" y="18886"/>
                    </a:cubicBezTo>
                    <a:cubicBezTo>
                      <a:pt x="11152" y="16683"/>
                      <a:pt x="13462" y="15398"/>
                      <a:pt x="15639" y="15398"/>
                    </a:cubicBezTo>
                    <a:cubicBezTo>
                      <a:pt x="15764" y="15398"/>
                      <a:pt x="15898" y="15398"/>
                      <a:pt x="16023" y="15407"/>
                    </a:cubicBezTo>
                    <a:cubicBezTo>
                      <a:pt x="17040" y="15479"/>
                      <a:pt x="18012" y="15826"/>
                      <a:pt x="18958" y="16165"/>
                    </a:cubicBezTo>
                    <a:cubicBezTo>
                      <a:pt x="19546" y="16371"/>
                      <a:pt x="20153" y="16585"/>
                      <a:pt x="20760" y="16727"/>
                    </a:cubicBezTo>
                    <a:cubicBezTo>
                      <a:pt x="21468" y="16899"/>
                      <a:pt x="22198" y="16984"/>
                      <a:pt x="22941" y="16984"/>
                    </a:cubicBezTo>
                    <a:cubicBezTo>
                      <a:pt x="24361" y="16984"/>
                      <a:pt x="25829" y="16673"/>
                      <a:pt x="27281" y="16058"/>
                    </a:cubicBezTo>
                    <a:cubicBezTo>
                      <a:pt x="28298" y="15630"/>
                      <a:pt x="29288" y="15059"/>
                      <a:pt x="30216" y="14355"/>
                    </a:cubicBezTo>
                    <a:cubicBezTo>
                      <a:pt x="31126" y="13677"/>
                      <a:pt x="31964" y="12891"/>
                      <a:pt x="32705" y="12026"/>
                    </a:cubicBezTo>
                    <a:cubicBezTo>
                      <a:pt x="34016" y="10492"/>
                      <a:pt x="35167" y="8627"/>
                      <a:pt x="36229" y="6326"/>
                    </a:cubicBezTo>
                    <a:cubicBezTo>
                      <a:pt x="37192" y="4229"/>
                      <a:pt x="37986" y="1990"/>
                      <a:pt x="38682" y="10"/>
                    </a:cubicBezTo>
                    <a:lnTo>
                      <a:pt x="386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10800000">
              <a:off x="-90904" y="3665461"/>
              <a:ext cx="9796928" cy="2663222"/>
              <a:chOff x="5171575" y="1460000"/>
              <a:chExt cx="1813675" cy="49302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5268600" y="1460000"/>
                <a:ext cx="1716650" cy="394450"/>
              </a:xfrm>
              <a:custGeom>
                <a:avLst/>
                <a:gdLst/>
                <a:ahLst/>
                <a:cxnLst/>
                <a:rect l="l" t="t" r="r" b="b"/>
                <a:pathLst>
                  <a:path w="68666" h="15778" extrusionOk="0">
                    <a:moveTo>
                      <a:pt x="11229" y="1"/>
                    </a:moveTo>
                    <a:cubicBezTo>
                      <a:pt x="5339" y="1"/>
                      <a:pt x="67" y="3484"/>
                      <a:pt x="0" y="3529"/>
                    </a:cubicBezTo>
                    <a:lnTo>
                      <a:pt x="62" y="3618"/>
                    </a:lnTo>
                    <a:cubicBezTo>
                      <a:pt x="122" y="3573"/>
                      <a:pt x="5374" y="104"/>
                      <a:pt x="11234" y="104"/>
                    </a:cubicBezTo>
                    <a:cubicBezTo>
                      <a:pt x="12364" y="104"/>
                      <a:pt x="13516" y="233"/>
                      <a:pt x="14657" y="540"/>
                    </a:cubicBezTo>
                    <a:cubicBezTo>
                      <a:pt x="18583" y="1602"/>
                      <a:pt x="20804" y="4831"/>
                      <a:pt x="22954" y="7954"/>
                    </a:cubicBezTo>
                    <a:cubicBezTo>
                      <a:pt x="24711" y="10514"/>
                      <a:pt x="26380" y="12931"/>
                      <a:pt x="28860" y="14002"/>
                    </a:cubicBezTo>
                    <a:cubicBezTo>
                      <a:pt x="31598" y="15180"/>
                      <a:pt x="34114" y="15777"/>
                      <a:pt x="36443" y="15777"/>
                    </a:cubicBezTo>
                    <a:cubicBezTo>
                      <a:pt x="38396" y="15777"/>
                      <a:pt x="40216" y="15358"/>
                      <a:pt x="41938" y="14528"/>
                    </a:cubicBezTo>
                    <a:cubicBezTo>
                      <a:pt x="45257" y="12931"/>
                      <a:pt x="47737" y="10068"/>
                      <a:pt x="50136" y="7293"/>
                    </a:cubicBezTo>
                    <a:cubicBezTo>
                      <a:pt x="53169" y="3787"/>
                      <a:pt x="56033" y="478"/>
                      <a:pt x="60137" y="451"/>
                    </a:cubicBezTo>
                    <a:lnTo>
                      <a:pt x="60235" y="451"/>
                    </a:lnTo>
                    <a:cubicBezTo>
                      <a:pt x="63295" y="451"/>
                      <a:pt x="65507" y="1147"/>
                      <a:pt x="66837" y="2512"/>
                    </a:cubicBezTo>
                    <a:cubicBezTo>
                      <a:pt x="68558" y="4296"/>
                      <a:pt x="68460" y="6874"/>
                      <a:pt x="68398" y="8587"/>
                    </a:cubicBezTo>
                    <a:cubicBezTo>
                      <a:pt x="68380" y="9247"/>
                      <a:pt x="68353" y="9765"/>
                      <a:pt x="68442" y="10095"/>
                    </a:cubicBezTo>
                    <a:lnTo>
                      <a:pt x="68540" y="10077"/>
                    </a:lnTo>
                    <a:cubicBezTo>
                      <a:pt x="68460" y="9756"/>
                      <a:pt x="68478" y="9238"/>
                      <a:pt x="68505" y="8587"/>
                    </a:cubicBezTo>
                    <a:cubicBezTo>
                      <a:pt x="68567" y="6865"/>
                      <a:pt x="68665" y="4251"/>
                      <a:pt x="66908" y="2440"/>
                    </a:cubicBezTo>
                    <a:cubicBezTo>
                      <a:pt x="65570" y="1049"/>
                      <a:pt x="63322" y="353"/>
                      <a:pt x="60235" y="353"/>
                    </a:cubicBezTo>
                    <a:lnTo>
                      <a:pt x="60137" y="353"/>
                    </a:lnTo>
                    <a:cubicBezTo>
                      <a:pt x="55989" y="371"/>
                      <a:pt x="53107" y="3698"/>
                      <a:pt x="50056" y="7222"/>
                    </a:cubicBezTo>
                    <a:cubicBezTo>
                      <a:pt x="46576" y="11240"/>
                      <a:pt x="42754" y="15659"/>
                      <a:pt x="36408" y="15659"/>
                    </a:cubicBezTo>
                    <a:cubicBezTo>
                      <a:pt x="34230" y="15659"/>
                      <a:pt x="31756" y="15139"/>
                      <a:pt x="28895" y="13904"/>
                    </a:cubicBezTo>
                    <a:cubicBezTo>
                      <a:pt x="26442" y="12842"/>
                      <a:pt x="24792" y="10443"/>
                      <a:pt x="23043" y="7891"/>
                    </a:cubicBezTo>
                    <a:cubicBezTo>
                      <a:pt x="20884" y="4751"/>
                      <a:pt x="18645" y="1504"/>
                      <a:pt x="14684" y="442"/>
                    </a:cubicBezTo>
                    <a:cubicBezTo>
                      <a:pt x="13531" y="131"/>
                      <a:pt x="12369" y="1"/>
                      <a:pt x="112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264575" y="1467800"/>
                <a:ext cx="1717325" cy="382175"/>
              </a:xfrm>
              <a:custGeom>
                <a:avLst/>
                <a:gdLst/>
                <a:ahLst/>
                <a:cxnLst/>
                <a:rect l="l" t="t" r="r" b="b"/>
                <a:pathLst>
                  <a:path w="68693" h="15287" extrusionOk="0">
                    <a:moveTo>
                      <a:pt x="11153" y="0"/>
                    </a:moveTo>
                    <a:cubicBezTo>
                      <a:pt x="6400" y="0"/>
                      <a:pt x="2154" y="2227"/>
                      <a:pt x="589" y="3047"/>
                    </a:cubicBezTo>
                    <a:cubicBezTo>
                      <a:pt x="322" y="3181"/>
                      <a:pt x="90" y="3306"/>
                      <a:pt x="54" y="3306"/>
                    </a:cubicBezTo>
                    <a:cubicBezTo>
                      <a:pt x="54" y="3306"/>
                      <a:pt x="81" y="3315"/>
                      <a:pt x="90" y="3333"/>
                    </a:cubicBezTo>
                    <a:lnTo>
                      <a:pt x="0" y="3386"/>
                    </a:lnTo>
                    <a:cubicBezTo>
                      <a:pt x="11" y="3404"/>
                      <a:pt x="22" y="3416"/>
                      <a:pt x="45" y="3416"/>
                    </a:cubicBezTo>
                    <a:cubicBezTo>
                      <a:pt x="104" y="3416"/>
                      <a:pt x="240" y="3346"/>
                      <a:pt x="634" y="3136"/>
                    </a:cubicBezTo>
                    <a:cubicBezTo>
                      <a:pt x="2192" y="2324"/>
                      <a:pt x="6429" y="101"/>
                      <a:pt x="11161" y="101"/>
                    </a:cubicBezTo>
                    <a:cubicBezTo>
                      <a:pt x="12038" y="101"/>
                      <a:pt x="12931" y="177"/>
                      <a:pt x="13828" y="353"/>
                    </a:cubicBezTo>
                    <a:cubicBezTo>
                      <a:pt x="14122" y="416"/>
                      <a:pt x="14417" y="478"/>
                      <a:pt x="14693" y="558"/>
                    </a:cubicBezTo>
                    <a:cubicBezTo>
                      <a:pt x="18208" y="1531"/>
                      <a:pt x="20055" y="4198"/>
                      <a:pt x="22009" y="7026"/>
                    </a:cubicBezTo>
                    <a:cubicBezTo>
                      <a:pt x="22499" y="7731"/>
                      <a:pt x="22999" y="8453"/>
                      <a:pt x="23525" y="9149"/>
                    </a:cubicBezTo>
                    <a:cubicBezTo>
                      <a:pt x="24970" y="11040"/>
                      <a:pt x="26567" y="12958"/>
                      <a:pt x="28744" y="13806"/>
                    </a:cubicBezTo>
                    <a:cubicBezTo>
                      <a:pt x="31411" y="14850"/>
                      <a:pt x="33731" y="15287"/>
                      <a:pt x="35792" y="15287"/>
                    </a:cubicBezTo>
                    <a:cubicBezTo>
                      <a:pt x="40422" y="15287"/>
                      <a:pt x="43714" y="13057"/>
                      <a:pt x="46577" y="10470"/>
                    </a:cubicBezTo>
                    <a:cubicBezTo>
                      <a:pt x="47826" y="9337"/>
                      <a:pt x="48977" y="8105"/>
                      <a:pt x="50083" y="6919"/>
                    </a:cubicBezTo>
                    <a:cubicBezTo>
                      <a:pt x="53116" y="3672"/>
                      <a:pt x="55980" y="603"/>
                      <a:pt x="60102" y="558"/>
                    </a:cubicBezTo>
                    <a:lnTo>
                      <a:pt x="60262" y="558"/>
                    </a:lnTo>
                    <a:cubicBezTo>
                      <a:pt x="63269" y="558"/>
                      <a:pt x="65472" y="1245"/>
                      <a:pt x="66810" y="2592"/>
                    </a:cubicBezTo>
                    <a:cubicBezTo>
                      <a:pt x="68568" y="4350"/>
                      <a:pt x="68541" y="6901"/>
                      <a:pt x="68523" y="8596"/>
                    </a:cubicBezTo>
                    <a:cubicBezTo>
                      <a:pt x="68514" y="9230"/>
                      <a:pt x="68505" y="9738"/>
                      <a:pt x="68594" y="10059"/>
                    </a:cubicBezTo>
                    <a:lnTo>
                      <a:pt x="68693" y="10032"/>
                    </a:lnTo>
                    <a:cubicBezTo>
                      <a:pt x="68612" y="9720"/>
                      <a:pt x="68621" y="9221"/>
                      <a:pt x="68621" y="8596"/>
                    </a:cubicBezTo>
                    <a:cubicBezTo>
                      <a:pt x="68648" y="6892"/>
                      <a:pt x="68675" y="4314"/>
                      <a:pt x="66890" y="2521"/>
                    </a:cubicBezTo>
                    <a:cubicBezTo>
                      <a:pt x="65526" y="1147"/>
                      <a:pt x="63295" y="460"/>
                      <a:pt x="60253" y="460"/>
                    </a:cubicBezTo>
                    <a:lnTo>
                      <a:pt x="60102" y="460"/>
                    </a:lnTo>
                    <a:cubicBezTo>
                      <a:pt x="55935" y="496"/>
                      <a:pt x="53054" y="3583"/>
                      <a:pt x="50012" y="6848"/>
                    </a:cubicBezTo>
                    <a:cubicBezTo>
                      <a:pt x="48897" y="8034"/>
                      <a:pt x="47755" y="9265"/>
                      <a:pt x="46515" y="10389"/>
                    </a:cubicBezTo>
                    <a:cubicBezTo>
                      <a:pt x="43667" y="12965"/>
                      <a:pt x="40396" y="15186"/>
                      <a:pt x="35789" y="15186"/>
                    </a:cubicBezTo>
                    <a:cubicBezTo>
                      <a:pt x="33743" y="15186"/>
                      <a:pt x="31433" y="14748"/>
                      <a:pt x="28780" y="13708"/>
                    </a:cubicBezTo>
                    <a:cubicBezTo>
                      <a:pt x="26630" y="12869"/>
                      <a:pt x="25051" y="10960"/>
                      <a:pt x="23614" y="9087"/>
                    </a:cubicBezTo>
                    <a:cubicBezTo>
                      <a:pt x="23088" y="8391"/>
                      <a:pt x="22580" y="7668"/>
                      <a:pt x="22098" y="6964"/>
                    </a:cubicBezTo>
                    <a:cubicBezTo>
                      <a:pt x="20216" y="4252"/>
                      <a:pt x="18280" y="1441"/>
                      <a:pt x="14720" y="460"/>
                    </a:cubicBezTo>
                    <a:cubicBezTo>
                      <a:pt x="14435" y="380"/>
                      <a:pt x="14140" y="309"/>
                      <a:pt x="13846" y="255"/>
                    </a:cubicBezTo>
                    <a:cubicBezTo>
                      <a:pt x="12940" y="77"/>
                      <a:pt x="12038" y="0"/>
                      <a:pt x="1115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260775" y="1475575"/>
                <a:ext cx="1720900" cy="370175"/>
              </a:xfrm>
              <a:custGeom>
                <a:avLst/>
                <a:gdLst/>
                <a:ahLst/>
                <a:cxnLst/>
                <a:rect l="l" t="t" r="r" b="b"/>
                <a:pathLst>
                  <a:path w="68836" h="14807" extrusionOk="0">
                    <a:moveTo>
                      <a:pt x="81" y="3111"/>
                    </a:moveTo>
                    <a:lnTo>
                      <a:pt x="81" y="3111"/>
                    </a:lnTo>
                    <a:cubicBezTo>
                      <a:pt x="82" y="3111"/>
                      <a:pt x="83" y="3111"/>
                      <a:pt x="84" y="3112"/>
                    </a:cubicBezTo>
                    <a:lnTo>
                      <a:pt x="84" y="3112"/>
                    </a:lnTo>
                    <a:cubicBezTo>
                      <a:pt x="83" y="3111"/>
                      <a:pt x="81" y="3111"/>
                      <a:pt x="81" y="3111"/>
                    </a:cubicBezTo>
                    <a:close/>
                    <a:moveTo>
                      <a:pt x="11123" y="0"/>
                    </a:moveTo>
                    <a:cubicBezTo>
                      <a:pt x="6789" y="0"/>
                      <a:pt x="2898" y="1830"/>
                      <a:pt x="1053" y="2701"/>
                    </a:cubicBezTo>
                    <a:cubicBezTo>
                      <a:pt x="591" y="2915"/>
                      <a:pt x="187" y="3112"/>
                      <a:pt x="92" y="3112"/>
                    </a:cubicBezTo>
                    <a:cubicBezTo>
                      <a:pt x="89" y="3112"/>
                      <a:pt x="87" y="3112"/>
                      <a:pt x="84" y="3112"/>
                    </a:cubicBezTo>
                    <a:lnTo>
                      <a:pt x="84" y="3112"/>
                    </a:lnTo>
                    <a:cubicBezTo>
                      <a:pt x="87" y="3112"/>
                      <a:pt x="90" y="3115"/>
                      <a:pt x="90" y="3120"/>
                    </a:cubicBezTo>
                    <a:lnTo>
                      <a:pt x="1" y="3173"/>
                    </a:lnTo>
                    <a:cubicBezTo>
                      <a:pt x="16" y="3197"/>
                      <a:pt x="40" y="3210"/>
                      <a:pt x="79" y="3210"/>
                    </a:cubicBezTo>
                    <a:cubicBezTo>
                      <a:pt x="200" y="3210"/>
                      <a:pt x="471" y="3087"/>
                      <a:pt x="1098" y="2790"/>
                    </a:cubicBezTo>
                    <a:cubicBezTo>
                      <a:pt x="2935" y="1927"/>
                      <a:pt x="6801" y="107"/>
                      <a:pt x="11111" y="107"/>
                    </a:cubicBezTo>
                    <a:cubicBezTo>
                      <a:pt x="12014" y="107"/>
                      <a:pt x="12937" y="187"/>
                      <a:pt x="13864" y="372"/>
                    </a:cubicBezTo>
                    <a:cubicBezTo>
                      <a:pt x="14159" y="426"/>
                      <a:pt x="14444" y="497"/>
                      <a:pt x="14729" y="577"/>
                    </a:cubicBezTo>
                    <a:cubicBezTo>
                      <a:pt x="17977" y="1505"/>
                      <a:pt x="19591" y="3896"/>
                      <a:pt x="21304" y="6438"/>
                    </a:cubicBezTo>
                    <a:cubicBezTo>
                      <a:pt x="21938" y="7375"/>
                      <a:pt x="22589" y="8339"/>
                      <a:pt x="23338" y="9240"/>
                    </a:cubicBezTo>
                    <a:cubicBezTo>
                      <a:pt x="24882" y="11113"/>
                      <a:pt x="26452" y="12853"/>
                      <a:pt x="28611" y="13611"/>
                    </a:cubicBezTo>
                    <a:cubicBezTo>
                      <a:pt x="31010" y="14450"/>
                      <a:pt x="33134" y="14806"/>
                      <a:pt x="35034" y="14806"/>
                    </a:cubicBezTo>
                    <a:cubicBezTo>
                      <a:pt x="40003" y="14806"/>
                      <a:pt x="43455" y="12389"/>
                      <a:pt x="46390" y="9953"/>
                    </a:cubicBezTo>
                    <a:cubicBezTo>
                      <a:pt x="47693" y="8865"/>
                      <a:pt x="48879" y="7696"/>
                      <a:pt x="50030" y="6554"/>
                    </a:cubicBezTo>
                    <a:cubicBezTo>
                      <a:pt x="53054" y="3557"/>
                      <a:pt x="55918" y="720"/>
                      <a:pt x="60066" y="676"/>
                    </a:cubicBezTo>
                    <a:cubicBezTo>
                      <a:pt x="60147" y="667"/>
                      <a:pt x="60227" y="667"/>
                      <a:pt x="60307" y="667"/>
                    </a:cubicBezTo>
                    <a:cubicBezTo>
                      <a:pt x="68514" y="667"/>
                      <a:pt x="68595" y="5823"/>
                      <a:pt x="68630" y="8606"/>
                    </a:cubicBezTo>
                    <a:cubicBezTo>
                      <a:pt x="68639" y="9222"/>
                      <a:pt x="68648" y="9704"/>
                      <a:pt x="68737" y="10025"/>
                    </a:cubicBezTo>
                    <a:lnTo>
                      <a:pt x="68836" y="9998"/>
                    </a:lnTo>
                    <a:cubicBezTo>
                      <a:pt x="68755" y="9695"/>
                      <a:pt x="68746" y="9186"/>
                      <a:pt x="68737" y="8606"/>
                    </a:cubicBezTo>
                    <a:cubicBezTo>
                      <a:pt x="68693" y="5787"/>
                      <a:pt x="68622" y="568"/>
                      <a:pt x="60316" y="568"/>
                    </a:cubicBezTo>
                    <a:lnTo>
                      <a:pt x="60066" y="568"/>
                    </a:lnTo>
                    <a:cubicBezTo>
                      <a:pt x="55873" y="622"/>
                      <a:pt x="52992" y="3468"/>
                      <a:pt x="49950" y="6483"/>
                    </a:cubicBezTo>
                    <a:cubicBezTo>
                      <a:pt x="48808" y="7616"/>
                      <a:pt x="47621" y="8794"/>
                      <a:pt x="46319" y="9873"/>
                    </a:cubicBezTo>
                    <a:cubicBezTo>
                      <a:pt x="43408" y="12294"/>
                      <a:pt x="39974" y="14700"/>
                      <a:pt x="35029" y="14700"/>
                    </a:cubicBezTo>
                    <a:cubicBezTo>
                      <a:pt x="33140" y="14700"/>
                      <a:pt x="31031" y="14349"/>
                      <a:pt x="28646" y="13513"/>
                    </a:cubicBezTo>
                    <a:cubicBezTo>
                      <a:pt x="26505" y="12763"/>
                      <a:pt x="24953" y="11033"/>
                      <a:pt x="23419" y="9177"/>
                    </a:cubicBezTo>
                    <a:cubicBezTo>
                      <a:pt x="22669" y="8276"/>
                      <a:pt x="22018" y="7313"/>
                      <a:pt x="21393" y="6376"/>
                    </a:cubicBezTo>
                    <a:cubicBezTo>
                      <a:pt x="19663" y="3825"/>
                      <a:pt x="18039" y="1407"/>
                      <a:pt x="14756" y="479"/>
                    </a:cubicBezTo>
                    <a:cubicBezTo>
                      <a:pt x="14471" y="399"/>
                      <a:pt x="14176" y="328"/>
                      <a:pt x="13882" y="265"/>
                    </a:cubicBezTo>
                    <a:cubicBezTo>
                      <a:pt x="12953" y="80"/>
                      <a:pt x="12028" y="0"/>
                      <a:pt x="11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257000" y="1483550"/>
                <a:ext cx="1724450" cy="358850"/>
              </a:xfrm>
              <a:custGeom>
                <a:avLst/>
                <a:gdLst/>
                <a:ahLst/>
                <a:cxnLst/>
                <a:rect l="l" t="t" r="r" b="b"/>
                <a:pathLst>
                  <a:path w="68978" h="14354" extrusionOk="0">
                    <a:moveTo>
                      <a:pt x="11083" y="0"/>
                    </a:moveTo>
                    <a:cubicBezTo>
                      <a:pt x="7041" y="0"/>
                      <a:pt x="3400" y="1567"/>
                      <a:pt x="1463" y="2408"/>
                    </a:cubicBezTo>
                    <a:cubicBezTo>
                      <a:pt x="867" y="2663"/>
                      <a:pt x="298" y="2910"/>
                      <a:pt x="132" y="2910"/>
                    </a:cubicBezTo>
                    <a:cubicBezTo>
                      <a:pt x="111" y="2910"/>
                      <a:pt x="97" y="2907"/>
                      <a:pt x="89" y="2899"/>
                    </a:cubicBezTo>
                    <a:lnTo>
                      <a:pt x="0" y="2953"/>
                    </a:lnTo>
                    <a:cubicBezTo>
                      <a:pt x="25" y="2991"/>
                      <a:pt x="66" y="3011"/>
                      <a:pt x="130" y="3011"/>
                    </a:cubicBezTo>
                    <a:cubicBezTo>
                      <a:pt x="318" y="3011"/>
                      <a:pt x="710" y="2843"/>
                      <a:pt x="1508" y="2498"/>
                    </a:cubicBezTo>
                    <a:cubicBezTo>
                      <a:pt x="3440" y="1670"/>
                      <a:pt x="7069" y="102"/>
                      <a:pt x="11091" y="102"/>
                    </a:cubicBezTo>
                    <a:cubicBezTo>
                      <a:pt x="12009" y="102"/>
                      <a:pt x="12947" y="184"/>
                      <a:pt x="13890" y="374"/>
                    </a:cubicBezTo>
                    <a:cubicBezTo>
                      <a:pt x="14194" y="437"/>
                      <a:pt x="14488" y="508"/>
                      <a:pt x="14756" y="588"/>
                    </a:cubicBezTo>
                    <a:cubicBezTo>
                      <a:pt x="17807" y="1472"/>
                      <a:pt x="19234" y="3684"/>
                      <a:pt x="20751" y="6030"/>
                    </a:cubicBezTo>
                    <a:cubicBezTo>
                      <a:pt x="21464" y="7136"/>
                      <a:pt x="22196" y="8278"/>
                      <a:pt x="23141" y="9331"/>
                    </a:cubicBezTo>
                    <a:cubicBezTo>
                      <a:pt x="24720" y="11097"/>
                      <a:pt x="26317" y="12739"/>
                      <a:pt x="28485" y="13408"/>
                    </a:cubicBezTo>
                    <a:cubicBezTo>
                      <a:pt x="30617" y="14068"/>
                      <a:pt x="32526" y="14354"/>
                      <a:pt x="34266" y="14354"/>
                    </a:cubicBezTo>
                    <a:cubicBezTo>
                      <a:pt x="39190" y="14354"/>
                      <a:pt x="42750" y="12052"/>
                      <a:pt x="46193" y="9429"/>
                    </a:cubicBezTo>
                    <a:cubicBezTo>
                      <a:pt x="47558" y="8394"/>
                      <a:pt x="48780" y="7279"/>
                      <a:pt x="49967" y="6200"/>
                    </a:cubicBezTo>
                    <a:cubicBezTo>
                      <a:pt x="53116" y="3327"/>
                      <a:pt x="55846" y="838"/>
                      <a:pt x="60021" y="776"/>
                    </a:cubicBezTo>
                    <a:cubicBezTo>
                      <a:pt x="60128" y="774"/>
                      <a:pt x="60233" y="773"/>
                      <a:pt x="60337" y="773"/>
                    </a:cubicBezTo>
                    <a:cubicBezTo>
                      <a:pt x="68430" y="773"/>
                      <a:pt x="68631" y="5860"/>
                      <a:pt x="68746" y="8608"/>
                    </a:cubicBezTo>
                    <a:cubicBezTo>
                      <a:pt x="68773" y="9206"/>
                      <a:pt x="68790" y="9670"/>
                      <a:pt x="68880" y="9982"/>
                    </a:cubicBezTo>
                    <a:lnTo>
                      <a:pt x="68978" y="9956"/>
                    </a:lnTo>
                    <a:cubicBezTo>
                      <a:pt x="68897" y="9652"/>
                      <a:pt x="68871" y="9170"/>
                      <a:pt x="68853" y="8608"/>
                    </a:cubicBezTo>
                    <a:cubicBezTo>
                      <a:pt x="68738" y="5827"/>
                      <a:pt x="68528" y="666"/>
                      <a:pt x="60357" y="666"/>
                    </a:cubicBezTo>
                    <a:cubicBezTo>
                      <a:pt x="60246" y="666"/>
                      <a:pt x="60134" y="667"/>
                      <a:pt x="60021" y="669"/>
                    </a:cubicBezTo>
                    <a:cubicBezTo>
                      <a:pt x="55801" y="731"/>
                      <a:pt x="53063" y="3229"/>
                      <a:pt x="49896" y="6128"/>
                    </a:cubicBezTo>
                    <a:cubicBezTo>
                      <a:pt x="48709" y="7199"/>
                      <a:pt x="47487" y="8314"/>
                      <a:pt x="46131" y="9349"/>
                    </a:cubicBezTo>
                    <a:cubicBezTo>
                      <a:pt x="42700" y="11955"/>
                      <a:pt x="39166" y="14249"/>
                      <a:pt x="34263" y="14249"/>
                    </a:cubicBezTo>
                    <a:cubicBezTo>
                      <a:pt x="32537" y="14249"/>
                      <a:pt x="30641" y="13965"/>
                      <a:pt x="28521" y="13310"/>
                    </a:cubicBezTo>
                    <a:cubicBezTo>
                      <a:pt x="26371" y="12650"/>
                      <a:pt x="24783" y="11017"/>
                      <a:pt x="23213" y="9260"/>
                    </a:cubicBezTo>
                    <a:cubicBezTo>
                      <a:pt x="22285" y="8216"/>
                      <a:pt x="21544" y="7074"/>
                      <a:pt x="20831" y="5968"/>
                    </a:cubicBezTo>
                    <a:cubicBezTo>
                      <a:pt x="19314" y="3613"/>
                      <a:pt x="17878" y="1382"/>
                      <a:pt x="14791" y="490"/>
                    </a:cubicBezTo>
                    <a:cubicBezTo>
                      <a:pt x="14515" y="410"/>
                      <a:pt x="14220" y="339"/>
                      <a:pt x="13917" y="276"/>
                    </a:cubicBezTo>
                    <a:cubicBezTo>
                      <a:pt x="12962" y="83"/>
                      <a:pt x="12012" y="0"/>
                      <a:pt x="110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253425" y="1491325"/>
                <a:ext cx="1727800" cy="347950"/>
              </a:xfrm>
              <a:custGeom>
                <a:avLst/>
                <a:gdLst/>
                <a:ahLst/>
                <a:cxnLst/>
                <a:rect l="l" t="t" r="r" b="b"/>
                <a:pathLst>
                  <a:path w="69112" h="13918" extrusionOk="0">
                    <a:moveTo>
                      <a:pt x="11029" y="1"/>
                    </a:moveTo>
                    <a:cubicBezTo>
                      <a:pt x="7245" y="1"/>
                      <a:pt x="3847" y="1354"/>
                      <a:pt x="1829" y="2160"/>
                    </a:cubicBezTo>
                    <a:cubicBezTo>
                      <a:pt x="1084" y="2458"/>
                      <a:pt x="427" y="2718"/>
                      <a:pt x="183" y="2718"/>
                    </a:cubicBezTo>
                    <a:cubicBezTo>
                      <a:pt x="135" y="2718"/>
                      <a:pt x="103" y="2708"/>
                      <a:pt x="90" y="2686"/>
                    </a:cubicBezTo>
                    <a:lnTo>
                      <a:pt x="0" y="2740"/>
                    </a:lnTo>
                    <a:cubicBezTo>
                      <a:pt x="34" y="2794"/>
                      <a:pt x="94" y="2820"/>
                      <a:pt x="187" y="2820"/>
                    </a:cubicBezTo>
                    <a:cubicBezTo>
                      <a:pt x="445" y="2820"/>
                      <a:pt x="960" y="2619"/>
                      <a:pt x="1865" y="2258"/>
                    </a:cubicBezTo>
                    <a:cubicBezTo>
                      <a:pt x="3876" y="1459"/>
                      <a:pt x="7266" y="108"/>
                      <a:pt x="11029" y="108"/>
                    </a:cubicBezTo>
                    <a:cubicBezTo>
                      <a:pt x="11973" y="108"/>
                      <a:pt x="12942" y="193"/>
                      <a:pt x="13917" y="393"/>
                    </a:cubicBezTo>
                    <a:cubicBezTo>
                      <a:pt x="14229" y="456"/>
                      <a:pt x="14506" y="527"/>
                      <a:pt x="14783" y="608"/>
                    </a:cubicBezTo>
                    <a:cubicBezTo>
                      <a:pt x="17691" y="1464"/>
                      <a:pt x="18949" y="3543"/>
                      <a:pt x="20287" y="5746"/>
                    </a:cubicBezTo>
                    <a:cubicBezTo>
                      <a:pt x="21036" y="6986"/>
                      <a:pt x="21821" y="8271"/>
                      <a:pt x="22936" y="9430"/>
                    </a:cubicBezTo>
                    <a:cubicBezTo>
                      <a:pt x="24533" y="11090"/>
                      <a:pt x="26157" y="12633"/>
                      <a:pt x="28352" y="13222"/>
                    </a:cubicBezTo>
                    <a:cubicBezTo>
                      <a:pt x="30180" y="13704"/>
                      <a:pt x="31849" y="13918"/>
                      <a:pt x="33392" y="13918"/>
                    </a:cubicBezTo>
                    <a:cubicBezTo>
                      <a:pt x="38771" y="13918"/>
                      <a:pt x="42527" y="11322"/>
                      <a:pt x="45926" y="8967"/>
                    </a:cubicBezTo>
                    <a:lnTo>
                      <a:pt x="45988" y="8922"/>
                    </a:lnTo>
                    <a:cubicBezTo>
                      <a:pt x="47416" y="7932"/>
                      <a:pt x="48674" y="6888"/>
                      <a:pt x="49887" y="5871"/>
                    </a:cubicBezTo>
                    <a:cubicBezTo>
                      <a:pt x="53045" y="3239"/>
                      <a:pt x="55766" y="964"/>
                      <a:pt x="59977" y="884"/>
                    </a:cubicBezTo>
                    <a:cubicBezTo>
                      <a:pt x="60102" y="884"/>
                      <a:pt x="60226" y="875"/>
                      <a:pt x="60351" y="875"/>
                    </a:cubicBezTo>
                    <a:cubicBezTo>
                      <a:pt x="68327" y="875"/>
                      <a:pt x="68675" y="5907"/>
                      <a:pt x="68853" y="8628"/>
                    </a:cubicBezTo>
                    <a:cubicBezTo>
                      <a:pt x="68889" y="9198"/>
                      <a:pt x="68924" y="9645"/>
                      <a:pt x="69014" y="9948"/>
                    </a:cubicBezTo>
                    <a:lnTo>
                      <a:pt x="69112" y="9921"/>
                    </a:lnTo>
                    <a:cubicBezTo>
                      <a:pt x="69023" y="9627"/>
                      <a:pt x="68996" y="9163"/>
                      <a:pt x="68960" y="8628"/>
                    </a:cubicBezTo>
                    <a:cubicBezTo>
                      <a:pt x="68776" y="5871"/>
                      <a:pt x="68427" y="773"/>
                      <a:pt x="60365" y="773"/>
                    </a:cubicBezTo>
                    <a:cubicBezTo>
                      <a:pt x="60235" y="773"/>
                      <a:pt x="60102" y="774"/>
                      <a:pt x="59968" y="777"/>
                    </a:cubicBezTo>
                    <a:cubicBezTo>
                      <a:pt x="55721" y="857"/>
                      <a:pt x="52991" y="3141"/>
                      <a:pt x="49816" y="5791"/>
                    </a:cubicBezTo>
                    <a:cubicBezTo>
                      <a:pt x="48602" y="6799"/>
                      <a:pt x="47344" y="7851"/>
                      <a:pt x="45926" y="8833"/>
                    </a:cubicBezTo>
                    <a:lnTo>
                      <a:pt x="45864" y="8877"/>
                    </a:lnTo>
                    <a:cubicBezTo>
                      <a:pt x="42483" y="11223"/>
                      <a:pt x="38746" y="13813"/>
                      <a:pt x="33388" y="13813"/>
                    </a:cubicBezTo>
                    <a:cubicBezTo>
                      <a:pt x="31860" y="13813"/>
                      <a:pt x="30200" y="13602"/>
                      <a:pt x="28378" y="13115"/>
                    </a:cubicBezTo>
                    <a:cubicBezTo>
                      <a:pt x="26210" y="12535"/>
                      <a:pt x="24605" y="11009"/>
                      <a:pt x="23008" y="9359"/>
                    </a:cubicBezTo>
                    <a:cubicBezTo>
                      <a:pt x="21902" y="8208"/>
                      <a:pt x="21125" y="6933"/>
                      <a:pt x="20376" y="5693"/>
                    </a:cubicBezTo>
                    <a:cubicBezTo>
                      <a:pt x="19029" y="3471"/>
                      <a:pt x="17753" y="1375"/>
                      <a:pt x="14809" y="509"/>
                    </a:cubicBezTo>
                    <a:cubicBezTo>
                      <a:pt x="14533" y="420"/>
                      <a:pt x="14247" y="358"/>
                      <a:pt x="13935" y="286"/>
                    </a:cubicBezTo>
                    <a:cubicBezTo>
                      <a:pt x="12953" y="86"/>
                      <a:pt x="11979" y="1"/>
                      <a:pt x="110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249625" y="1499175"/>
                <a:ext cx="1731375" cy="337875"/>
              </a:xfrm>
              <a:custGeom>
                <a:avLst/>
                <a:gdLst/>
                <a:ahLst/>
                <a:cxnLst/>
                <a:rect l="l" t="t" r="r" b="b"/>
                <a:pathLst>
                  <a:path w="69255" h="13515" extrusionOk="0">
                    <a:moveTo>
                      <a:pt x="10963" y="1"/>
                    </a:moveTo>
                    <a:cubicBezTo>
                      <a:pt x="7417" y="1"/>
                      <a:pt x="4245" y="1175"/>
                      <a:pt x="2169" y="1944"/>
                    </a:cubicBezTo>
                    <a:cubicBezTo>
                      <a:pt x="1313" y="2267"/>
                      <a:pt x="595" y="2534"/>
                      <a:pt x="267" y="2534"/>
                    </a:cubicBezTo>
                    <a:cubicBezTo>
                      <a:pt x="177" y="2534"/>
                      <a:pt x="117" y="2514"/>
                      <a:pt x="90" y="2470"/>
                    </a:cubicBezTo>
                    <a:lnTo>
                      <a:pt x="1" y="2524"/>
                    </a:lnTo>
                    <a:cubicBezTo>
                      <a:pt x="48" y="2600"/>
                      <a:pt x="137" y="2635"/>
                      <a:pt x="269" y="2635"/>
                    </a:cubicBezTo>
                    <a:cubicBezTo>
                      <a:pt x="615" y="2635"/>
                      <a:pt x="1256" y="2397"/>
                      <a:pt x="2204" y="2042"/>
                    </a:cubicBezTo>
                    <a:cubicBezTo>
                      <a:pt x="4275" y="1272"/>
                      <a:pt x="7438" y="102"/>
                      <a:pt x="10966" y="102"/>
                    </a:cubicBezTo>
                    <a:cubicBezTo>
                      <a:pt x="11936" y="102"/>
                      <a:pt x="12934" y="191"/>
                      <a:pt x="13944" y="401"/>
                    </a:cubicBezTo>
                    <a:cubicBezTo>
                      <a:pt x="14266" y="472"/>
                      <a:pt x="14542" y="543"/>
                      <a:pt x="14819" y="624"/>
                    </a:cubicBezTo>
                    <a:cubicBezTo>
                      <a:pt x="17611" y="1471"/>
                      <a:pt x="18726" y="3443"/>
                      <a:pt x="19904" y="5539"/>
                    </a:cubicBezTo>
                    <a:cubicBezTo>
                      <a:pt x="20671" y="6886"/>
                      <a:pt x="21456" y="8287"/>
                      <a:pt x="22741" y="9527"/>
                    </a:cubicBezTo>
                    <a:cubicBezTo>
                      <a:pt x="24293" y="11017"/>
                      <a:pt x="25997" y="12524"/>
                      <a:pt x="28227" y="13024"/>
                    </a:cubicBezTo>
                    <a:cubicBezTo>
                      <a:pt x="29761" y="13363"/>
                      <a:pt x="31180" y="13514"/>
                      <a:pt x="32500" y="13514"/>
                    </a:cubicBezTo>
                    <a:cubicBezTo>
                      <a:pt x="37764" y="13514"/>
                      <a:pt x="41501" y="11133"/>
                      <a:pt x="44891" y="8974"/>
                    </a:cubicBezTo>
                    <a:cubicBezTo>
                      <a:pt x="45195" y="8786"/>
                      <a:pt x="45498" y="8590"/>
                      <a:pt x="45792" y="8403"/>
                    </a:cubicBezTo>
                    <a:cubicBezTo>
                      <a:pt x="47273" y="7475"/>
                      <a:pt x="48567" y="6494"/>
                      <a:pt x="49816" y="5548"/>
                    </a:cubicBezTo>
                    <a:cubicBezTo>
                      <a:pt x="52965" y="3148"/>
                      <a:pt x="55695" y="1088"/>
                      <a:pt x="59932" y="989"/>
                    </a:cubicBezTo>
                    <a:cubicBezTo>
                      <a:pt x="60081" y="986"/>
                      <a:pt x="60228" y="984"/>
                      <a:pt x="60372" y="984"/>
                    </a:cubicBezTo>
                    <a:cubicBezTo>
                      <a:pt x="68255" y="984"/>
                      <a:pt x="68715" y="5954"/>
                      <a:pt x="68978" y="8653"/>
                    </a:cubicBezTo>
                    <a:cubicBezTo>
                      <a:pt x="69023" y="9170"/>
                      <a:pt x="69068" y="9616"/>
                      <a:pt x="69157" y="9910"/>
                    </a:cubicBezTo>
                    <a:lnTo>
                      <a:pt x="69255" y="9884"/>
                    </a:lnTo>
                    <a:cubicBezTo>
                      <a:pt x="69166" y="9598"/>
                      <a:pt x="69130" y="9152"/>
                      <a:pt x="69076" y="8635"/>
                    </a:cubicBezTo>
                    <a:cubicBezTo>
                      <a:pt x="68822" y="5909"/>
                      <a:pt x="68344" y="877"/>
                      <a:pt x="60371" y="877"/>
                    </a:cubicBezTo>
                    <a:cubicBezTo>
                      <a:pt x="60227" y="877"/>
                      <a:pt x="60081" y="879"/>
                      <a:pt x="59932" y="882"/>
                    </a:cubicBezTo>
                    <a:cubicBezTo>
                      <a:pt x="55659" y="980"/>
                      <a:pt x="52920" y="3059"/>
                      <a:pt x="49753" y="5459"/>
                    </a:cubicBezTo>
                    <a:cubicBezTo>
                      <a:pt x="48504" y="6404"/>
                      <a:pt x="47220" y="7386"/>
                      <a:pt x="45739" y="8314"/>
                    </a:cubicBezTo>
                    <a:cubicBezTo>
                      <a:pt x="45445" y="8501"/>
                      <a:pt x="45141" y="8697"/>
                      <a:pt x="44838" y="8893"/>
                    </a:cubicBezTo>
                    <a:cubicBezTo>
                      <a:pt x="41468" y="11038"/>
                      <a:pt x="37733" y="13410"/>
                      <a:pt x="32507" y="13410"/>
                    </a:cubicBezTo>
                    <a:cubicBezTo>
                      <a:pt x="31190" y="13410"/>
                      <a:pt x="29778" y="13260"/>
                      <a:pt x="28254" y="12917"/>
                    </a:cubicBezTo>
                    <a:cubicBezTo>
                      <a:pt x="26041" y="12426"/>
                      <a:pt x="24355" y="10936"/>
                      <a:pt x="22812" y="9446"/>
                    </a:cubicBezTo>
                    <a:cubicBezTo>
                      <a:pt x="21545" y="8224"/>
                      <a:pt x="20760" y="6833"/>
                      <a:pt x="19993" y="5486"/>
                    </a:cubicBezTo>
                    <a:cubicBezTo>
                      <a:pt x="18806" y="3371"/>
                      <a:pt x="17673" y="1382"/>
                      <a:pt x="14845" y="525"/>
                    </a:cubicBezTo>
                    <a:cubicBezTo>
                      <a:pt x="14569" y="436"/>
                      <a:pt x="14283" y="365"/>
                      <a:pt x="13971" y="302"/>
                    </a:cubicBezTo>
                    <a:cubicBezTo>
                      <a:pt x="12950" y="90"/>
                      <a:pt x="11942" y="1"/>
                      <a:pt x="109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245850" y="1507000"/>
                <a:ext cx="1734925" cy="328700"/>
              </a:xfrm>
              <a:custGeom>
                <a:avLst/>
                <a:gdLst/>
                <a:ahLst/>
                <a:cxnLst/>
                <a:rect l="l" t="t" r="r" b="b"/>
                <a:pathLst>
                  <a:path w="69397" h="13148" extrusionOk="0">
                    <a:moveTo>
                      <a:pt x="10942" y="1"/>
                    </a:moveTo>
                    <a:cubicBezTo>
                      <a:pt x="7552" y="1"/>
                      <a:pt x="4496" y="1059"/>
                      <a:pt x="2489" y="1756"/>
                    </a:cubicBezTo>
                    <a:cubicBezTo>
                      <a:pt x="1522" y="2089"/>
                      <a:pt x="754" y="2353"/>
                      <a:pt x="358" y="2353"/>
                    </a:cubicBezTo>
                    <a:cubicBezTo>
                      <a:pt x="224" y="2353"/>
                      <a:pt x="132" y="2323"/>
                      <a:pt x="89" y="2255"/>
                    </a:cubicBezTo>
                    <a:lnTo>
                      <a:pt x="0" y="2309"/>
                    </a:lnTo>
                    <a:cubicBezTo>
                      <a:pt x="64" y="2413"/>
                      <a:pt x="186" y="2459"/>
                      <a:pt x="365" y="2459"/>
                    </a:cubicBezTo>
                    <a:cubicBezTo>
                      <a:pt x="786" y="2459"/>
                      <a:pt x="1517" y="2205"/>
                      <a:pt x="2525" y="1854"/>
                    </a:cubicBezTo>
                    <a:cubicBezTo>
                      <a:pt x="4522" y="1158"/>
                      <a:pt x="7562" y="106"/>
                      <a:pt x="10929" y="106"/>
                    </a:cubicBezTo>
                    <a:cubicBezTo>
                      <a:pt x="11924" y="106"/>
                      <a:pt x="12946" y="198"/>
                      <a:pt x="13979" y="418"/>
                    </a:cubicBezTo>
                    <a:cubicBezTo>
                      <a:pt x="14292" y="480"/>
                      <a:pt x="14577" y="560"/>
                      <a:pt x="14845" y="641"/>
                    </a:cubicBezTo>
                    <a:cubicBezTo>
                      <a:pt x="17548" y="1479"/>
                      <a:pt x="18529" y="3379"/>
                      <a:pt x="19573" y="5387"/>
                    </a:cubicBezTo>
                    <a:cubicBezTo>
                      <a:pt x="20322" y="6832"/>
                      <a:pt x="21098" y="8322"/>
                      <a:pt x="22544" y="9615"/>
                    </a:cubicBezTo>
                    <a:cubicBezTo>
                      <a:pt x="24444" y="11319"/>
                      <a:pt x="26032" y="12452"/>
                      <a:pt x="28101" y="12827"/>
                    </a:cubicBezTo>
                    <a:cubicBezTo>
                      <a:pt x="29324" y="13050"/>
                      <a:pt x="30483" y="13148"/>
                      <a:pt x="31572" y="13148"/>
                    </a:cubicBezTo>
                    <a:cubicBezTo>
                      <a:pt x="36737" y="13148"/>
                      <a:pt x="40493" y="10918"/>
                      <a:pt x="43874" y="8902"/>
                    </a:cubicBezTo>
                    <a:cubicBezTo>
                      <a:pt x="44472" y="8545"/>
                      <a:pt x="45034" y="8206"/>
                      <a:pt x="45604" y="7885"/>
                    </a:cubicBezTo>
                    <a:cubicBezTo>
                      <a:pt x="47139" y="7019"/>
                      <a:pt x="48459" y="6109"/>
                      <a:pt x="49735" y="5235"/>
                    </a:cubicBezTo>
                    <a:cubicBezTo>
                      <a:pt x="52893" y="3076"/>
                      <a:pt x="55614" y="1212"/>
                      <a:pt x="59896" y="1096"/>
                    </a:cubicBezTo>
                    <a:cubicBezTo>
                      <a:pt x="60072" y="1091"/>
                      <a:pt x="60245" y="1089"/>
                      <a:pt x="60415" y="1089"/>
                    </a:cubicBezTo>
                    <a:cubicBezTo>
                      <a:pt x="68174" y="1089"/>
                      <a:pt x="68771" y="6007"/>
                      <a:pt x="69094" y="8670"/>
                    </a:cubicBezTo>
                    <a:cubicBezTo>
                      <a:pt x="69156" y="9160"/>
                      <a:pt x="69210" y="9588"/>
                      <a:pt x="69299" y="9874"/>
                    </a:cubicBezTo>
                    <a:lnTo>
                      <a:pt x="69397" y="9847"/>
                    </a:lnTo>
                    <a:cubicBezTo>
                      <a:pt x="69308" y="9562"/>
                      <a:pt x="69263" y="9142"/>
                      <a:pt x="69201" y="8661"/>
                    </a:cubicBezTo>
                    <a:cubicBezTo>
                      <a:pt x="68869" y="5960"/>
                      <a:pt x="68262" y="982"/>
                      <a:pt x="60387" y="982"/>
                    </a:cubicBezTo>
                    <a:cubicBezTo>
                      <a:pt x="60223" y="982"/>
                      <a:pt x="60057" y="984"/>
                      <a:pt x="59887" y="989"/>
                    </a:cubicBezTo>
                    <a:cubicBezTo>
                      <a:pt x="55578" y="1105"/>
                      <a:pt x="52848" y="2978"/>
                      <a:pt x="49681" y="5146"/>
                    </a:cubicBezTo>
                    <a:cubicBezTo>
                      <a:pt x="48406" y="6020"/>
                      <a:pt x="47076" y="6930"/>
                      <a:pt x="45551" y="7795"/>
                    </a:cubicBezTo>
                    <a:cubicBezTo>
                      <a:pt x="44980" y="8116"/>
                      <a:pt x="44418" y="8455"/>
                      <a:pt x="43820" y="8812"/>
                    </a:cubicBezTo>
                    <a:cubicBezTo>
                      <a:pt x="40444" y="10817"/>
                      <a:pt x="36703" y="13047"/>
                      <a:pt x="31560" y="13047"/>
                    </a:cubicBezTo>
                    <a:cubicBezTo>
                      <a:pt x="30478" y="13047"/>
                      <a:pt x="29335" y="12949"/>
                      <a:pt x="28119" y="12729"/>
                    </a:cubicBezTo>
                    <a:cubicBezTo>
                      <a:pt x="26076" y="12354"/>
                      <a:pt x="24497" y="11230"/>
                      <a:pt x="22615" y="9544"/>
                    </a:cubicBezTo>
                    <a:cubicBezTo>
                      <a:pt x="21188" y="8259"/>
                      <a:pt x="20411" y="6778"/>
                      <a:pt x="19671" y="5342"/>
                    </a:cubicBezTo>
                    <a:cubicBezTo>
                      <a:pt x="18618" y="3308"/>
                      <a:pt x="17619" y="1390"/>
                      <a:pt x="14880" y="543"/>
                    </a:cubicBezTo>
                    <a:cubicBezTo>
                      <a:pt x="14604" y="453"/>
                      <a:pt x="14318" y="382"/>
                      <a:pt x="13997" y="311"/>
                    </a:cubicBezTo>
                    <a:cubicBezTo>
                      <a:pt x="12962" y="92"/>
                      <a:pt x="11938" y="1"/>
                      <a:pt x="109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242275" y="1514925"/>
                <a:ext cx="1738275" cy="320350"/>
              </a:xfrm>
              <a:custGeom>
                <a:avLst/>
                <a:gdLst/>
                <a:ahLst/>
                <a:cxnLst/>
                <a:rect l="l" t="t" r="r" b="b"/>
                <a:pathLst>
                  <a:path w="69531" h="12814" extrusionOk="0">
                    <a:moveTo>
                      <a:pt x="10890" y="0"/>
                    </a:moveTo>
                    <a:cubicBezTo>
                      <a:pt x="7650" y="0"/>
                      <a:pt x="4715" y="951"/>
                      <a:pt x="2775" y="1582"/>
                    </a:cubicBezTo>
                    <a:cubicBezTo>
                      <a:pt x="1751" y="1912"/>
                      <a:pt x="931" y="2180"/>
                      <a:pt x="467" y="2180"/>
                    </a:cubicBezTo>
                    <a:cubicBezTo>
                      <a:pt x="280" y="2180"/>
                      <a:pt x="151" y="2136"/>
                      <a:pt x="90" y="2037"/>
                    </a:cubicBezTo>
                    <a:lnTo>
                      <a:pt x="0" y="2090"/>
                    </a:lnTo>
                    <a:cubicBezTo>
                      <a:pt x="84" y="2226"/>
                      <a:pt x="242" y="2285"/>
                      <a:pt x="470" y="2285"/>
                    </a:cubicBezTo>
                    <a:cubicBezTo>
                      <a:pt x="946" y="2285"/>
                      <a:pt x="1732" y="2029"/>
                      <a:pt x="2810" y="1680"/>
                    </a:cubicBezTo>
                    <a:cubicBezTo>
                      <a:pt x="4857" y="1018"/>
                      <a:pt x="7697" y="100"/>
                      <a:pt x="10868" y="100"/>
                    </a:cubicBezTo>
                    <a:cubicBezTo>
                      <a:pt x="11885" y="100"/>
                      <a:pt x="12936" y="194"/>
                      <a:pt x="14006" y="422"/>
                    </a:cubicBezTo>
                    <a:cubicBezTo>
                      <a:pt x="14319" y="493"/>
                      <a:pt x="14604" y="565"/>
                      <a:pt x="14872" y="654"/>
                    </a:cubicBezTo>
                    <a:cubicBezTo>
                      <a:pt x="17495" y="1483"/>
                      <a:pt x="18360" y="3321"/>
                      <a:pt x="19279" y="5275"/>
                    </a:cubicBezTo>
                    <a:cubicBezTo>
                      <a:pt x="19992" y="6791"/>
                      <a:pt x="20733" y="8370"/>
                      <a:pt x="22339" y="9709"/>
                    </a:cubicBezTo>
                    <a:cubicBezTo>
                      <a:pt x="24185" y="11252"/>
                      <a:pt x="25845" y="12331"/>
                      <a:pt x="27968" y="12626"/>
                    </a:cubicBezTo>
                    <a:cubicBezTo>
                      <a:pt x="28887" y="12760"/>
                      <a:pt x="29761" y="12813"/>
                      <a:pt x="30608" y="12813"/>
                    </a:cubicBezTo>
                    <a:cubicBezTo>
                      <a:pt x="35711" y="12813"/>
                      <a:pt x="39485" y="10672"/>
                      <a:pt x="42875" y="8754"/>
                    </a:cubicBezTo>
                    <a:cubicBezTo>
                      <a:pt x="43749" y="8254"/>
                      <a:pt x="44570" y="7791"/>
                      <a:pt x="45400" y="7371"/>
                    </a:cubicBezTo>
                    <a:cubicBezTo>
                      <a:pt x="46988" y="6559"/>
                      <a:pt x="48335" y="5739"/>
                      <a:pt x="49646" y="4936"/>
                    </a:cubicBezTo>
                    <a:cubicBezTo>
                      <a:pt x="52804" y="3000"/>
                      <a:pt x="55525" y="1332"/>
                      <a:pt x="59843" y="1198"/>
                    </a:cubicBezTo>
                    <a:cubicBezTo>
                      <a:pt x="60033" y="1192"/>
                      <a:pt x="60220" y="1190"/>
                      <a:pt x="60403" y="1190"/>
                    </a:cubicBezTo>
                    <a:cubicBezTo>
                      <a:pt x="68085" y="1190"/>
                      <a:pt x="68818" y="6051"/>
                      <a:pt x="69219" y="8692"/>
                    </a:cubicBezTo>
                    <a:cubicBezTo>
                      <a:pt x="69281" y="9155"/>
                      <a:pt x="69344" y="9557"/>
                      <a:pt x="69433" y="9833"/>
                    </a:cubicBezTo>
                    <a:lnTo>
                      <a:pt x="69531" y="9798"/>
                    </a:lnTo>
                    <a:cubicBezTo>
                      <a:pt x="69442" y="9530"/>
                      <a:pt x="69388" y="9138"/>
                      <a:pt x="69317" y="8683"/>
                    </a:cubicBezTo>
                    <a:cubicBezTo>
                      <a:pt x="69121" y="7371"/>
                      <a:pt x="68826" y="5391"/>
                      <a:pt x="67542" y="3794"/>
                    </a:cubicBezTo>
                    <a:cubicBezTo>
                      <a:pt x="66096" y="1994"/>
                      <a:pt x="63699" y="1082"/>
                      <a:pt x="60401" y="1082"/>
                    </a:cubicBezTo>
                    <a:cubicBezTo>
                      <a:pt x="60218" y="1082"/>
                      <a:pt x="60032" y="1085"/>
                      <a:pt x="59843" y="1091"/>
                    </a:cubicBezTo>
                    <a:cubicBezTo>
                      <a:pt x="55489" y="1225"/>
                      <a:pt x="52759" y="2902"/>
                      <a:pt x="49592" y="4847"/>
                    </a:cubicBezTo>
                    <a:cubicBezTo>
                      <a:pt x="48281" y="5641"/>
                      <a:pt x="46934" y="6470"/>
                      <a:pt x="45346" y="7273"/>
                    </a:cubicBezTo>
                    <a:cubicBezTo>
                      <a:pt x="44525" y="7692"/>
                      <a:pt x="43696" y="8165"/>
                      <a:pt x="42821" y="8665"/>
                    </a:cubicBezTo>
                    <a:cubicBezTo>
                      <a:pt x="39444" y="10580"/>
                      <a:pt x="35678" y="12712"/>
                      <a:pt x="30598" y="12712"/>
                    </a:cubicBezTo>
                    <a:cubicBezTo>
                      <a:pt x="29761" y="12712"/>
                      <a:pt x="28889" y="12654"/>
                      <a:pt x="27977" y="12528"/>
                    </a:cubicBezTo>
                    <a:cubicBezTo>
                      <a:pt x="25889" y="12233"/>
                      <a:pt x="24239" y="11154"/>
                      <a:pt x="22410" y="9628"/>
                    </a:cubicBezTo>
                    <a:cubicBezTo>
                      <a:pt x="20822" y="8308"/>
                      <a:pt x="20082" y="6738"/>
                      <a:pt x="19377" y="5230"/>
                    </a:cubicBezTo>
                    <a:cubicBezTo>
                      <a:pt x="18449" y="3259"/>
                      <a:pt x="17575" y="1394"/>
                      <a:pt x="14907" y="556"/>
                    </a:cubicBezTo>
                    <a:cubicBezTo>
                      <a:pt x="14631" y="466"/>
                      <a:pt x="14345" y="395"/>
                      <a:pt x="14024" y="324"/>
                    </a:cubicBezTo>
                    <a:cubicBezTo>
                      <a:pt x="12963" y="95"/>
                      <a:pt x="11911" y="0"/>
                      <a:pt x="108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5238475" y="1522575"/>
                <a:ext cx="17418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69675" h="12525" extrusionOk="0">
                    <a:moveTo>
                      <a:pt x="10823" y="1"/>
                    </a:moveTo>
                    <a:cubicBezTo>
                      <a:pt x="7776" y="1"/>
                      <a:pt x="5038" y="830"/>
                      <a:pt x="3061" y="1427"/>
                    </a:cubicBezTo>
                    <a:cubicBezTo>
                      <a:pt x="1989" y="1756"/>
                      <a:pt x="1117" y="2018"/>
                      <a:pt x="589" y="2018"/>
                    </a:cubicBezTo>
                    <a:cubicBezTo>
                      <a:pt x="343" y="2018"/>
                      <a:pt x="172" y="1962"/>
                      <a:pt x="90" y="1829"/>
                    </a:cubicBezTo>
                    <a:lnTo>
                      <a:pt x="1" y="1882"/>
                    </a:lnTo>
                    <a:cubicBezTo>
                      <a:pt x="105" y="2051"/>
                      <a:pt x="303" y="2121"/>
                      <a:pt x="587" y="2121"/>
                    </a:cubicBezTo>
                    <a:cubicBezTo>
                      <a:pt x="1131" y="2121"/>
                      <a:pt x="1986" y="1862"/>
                      <a:pt x="3087" y="1534"/>
                    </a:cubicBezTo>
                    <a:cubicBezTo>
                      <a:pt x="5066" y="937"/>
                      <a:pt x="7792" y="112"/>
                      <a:pt x="10822" y="112"/>
                    </a:cubicBezTo>
                    <a:cubicBezTo>
                      <a:pt x="11863" y="112"/>
                      <a:pt x="12939" y="209"/>
                      <a:pt x="14034" y="446"/>
                    </a:cubicBezTo>
                    <a:cubicBezTo>
                      <a:pt x="14355" y="517"/>
                      <a:pt x="14640" y="589"/>
                      <a:pt x="14908" y="678"/>
                    </a:cubicBezTo>
                    <a:cubicBezTo>
                      <a:pt x="17468" y="1508"/>
                      <a:pt x="18226" y="3301"/>
                      <a:pt x="19020" y="5201"/>
                    </a:cubicBezTo>
                    <a:cubicBezTo>
                      <a:pt x="19689" y="6789"/>
                      <a:pt x="20385" y="8439"/>
                      <a:pt x="22143" y="9813"/>
                    </a:cubicBezTo>
                    <a:cubicBezTo>
                      <a:pt x="23980" y="11240"/>
                      <a:pt x="25649" y="12231"/>
                      <a:pt x="27843" y="12436"/>
                    </a:cubicBezTo>
                    <a:cubicBezTo>
                      <a:pt x="28450" y="12498"/>
                      <a:pt x="29048" y="12525"/>
                      <a:pt x="29628" y="12525"/>
                    </a:cubicBezTo>
                    <a:cubicBezTo>
                      <a:pt x="34695" y="12525"/>
                      <a:pt x="38504" y="10437"/>
                      <a:pt x="41912" y="8564"/>
                    </a:cubicBezTo>
                    <a:cubicBezTo>
                      <a:pt x="43054" y="7940"/>
                      <a:pt x="44133" y="7342"/>
                      <a:pt x="45204" y="6860"/>
                    </a:cubicBezTo>
                    <a:cubicBezTo>
                      <a:pt x="46845" y="6120"/>
                      <a:pt x="48219" y="5379"/>
                      <a:pt x="49548" y="4657"/>
                    </a:cubicBezTo>
                    <a:cubicBezTo>
                      <a:pt x="52706" y="2944"/>
                      <a:pt x="55436" y="1463"/>
                      <a:pt x="59807" y="1311"/>
                    </a:cubicBezTo>
                    <a:cubicBezTo>
                      <a:pt x="60019" y="1304"/>
                      <a:pt x="60225" y="1301"/>
                      <a:pt x="60427" y="1301"/>
                    </a:cubicBezTo>
                    <a:cubicBezTo>
                      <a:pt x="68025" y="1301"/>
                      <a:pt x="68883" y="6118"/>
                      <a:pt x="69344" y="8734"/>
                    </a:cubicBezTo>
                    <a:cubicBezTo>
                      <a:pt x="69424" y="9162"/>
                      <a:pt x="69487" y="9536"/>
                      <a:pt x="69576" y="9804"/>
                    </a:cubicBezTo>
                    <a:lnTo>
                      <a:pt x="69674" y="9768"/>
                    </a:lnTo>
                    <a:cubicBezTo>
                      <a:pt x="69594" y="9510"/>
                      <a:pt x="69522" y="9144"/>
                      <a:pt x="69451" y="8716"/>
                    </a:cubicBezTo>
                    <a:cubicBezTo>
                      <a:pt x="69219" y="7422"/>
                      <a:pt x="68871" y="5460"/>
                      <a:pt x="67551" y="3872"/>
                    </a:cubicBezTo>
                    <a:cubicBezTo>
                      <a:pt x="66068" y="2104"/>
                      <a:pt x="63681" y="1202"/>
                      <a:pt x="60440" y="1202"/>
                    </a:cubicBezTo>
                    <a:cubicBezTo>
                      <a:pt x="60230" y="1202"/>
                      <a:pt x="60016" y="1205"/>
                      <a:pt x="59798" y="1213"/>
                    </a:cubicBezTo>
                    <a:cubicBezTo>
                      <a:pt x="55409" y="1356"/>
                      <a:pt x="52671" y="2846"/>
                      <a:pt x="49504" y="4558"/>
                    </a:cubicBezTo>
                    <a:cubicBezTo>
                      <a:pt x="48174" y="5281"/>
                      <a:pt x="46792" y="6030"/>
                      <a:pt x="45159" y="6762"/>
                    </a:cubicBezTo>
                    <a:cubicBezTo>
                      <a:pt x="44089" y="7253"/>
                      <a:pt x="43000" y="7841"/>
                      <a:pt x="41858" y="8475"/>
                    </a:cubicBezTo>
                    <a:cubicBezTo>
                      <a:pt x="38462" y="10333"/>
                      <a:pt x="34662" y="12422"/>
                      <a:pt x="29621" y="12422"/>
                    </a:cubicBezTo>
                    <a:cubicBezTo>
                      <a:pt x="29048" y="12422"/>
                      <a:pt x="28459" y="12395"/>
                      <a:pt x="27852" y="12338"/>
                    </a:cubicBezTo>
                    <a:cubicBezTo>
                      <a:pt x="25684" y="12132"/>
                      <a:pt x="24034" y="11142"/>
                      <a:pt x="22205" y="9724"/>
                    </a:cubicBezTo>
                    <a:cubicBezTo>
                      <a:pt x="20475" y="8377"/>
                      <a:pt x="19788" y="6744"/>
                      <a:pt x="19119" y="5156"/>
                    </a:cubicBezTo>
                    <a:cubicBezTo>
                      <a:pt x="18316" y="3238"/>
                      <a:pt x="17548" y="1418"/>
                      <a:pt x="14935" y="580"/>
                    </a:cubicBezTo>
                    <a:cubicBezTo>
                      <a:pt x="14667" y="491"/>
                      <a:pt x="14381" y="410"/>
                      <a:pt x="14060" y="339"/>
                    </a:cubicBezTo>
                    <a:cubicBezTo>
                      <a:pt x="12957" y="99"/>
                      <a:pt x="11871" y="1"/>
                      <a:pt x="1082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234700" y="1530475"/>
                <a:ext cx="1745425" cy="306575"/>
              </a:xfrm>
              <a:custGeom>
                <a:avLst/>
                <a:gdLst/>
                <a:ahLst/>
                <a:cxnLst/>
                <a:rect l="l" t="t" r="r" b="b"/>
                <a:pathLst>
                  <a:path w="69817" h="12263" extrusionOk="0">
                    <a:moveTo>
                      <a:pt x="10757" y="1"/>
                    </a:moveTo>
                    <a:cubicBezTo>
                      <a:pt x="7850" y="1"/>
                      <a:pt x="5235" y="740"/>
                      <a:pt x="3328" y="1281"/>
                    </a:cubicBezTo>
                    <a:cubicBezTo>
                      <a:pt x="2217" y="1596"/>
                      <a:pt x="1306" y="1855"/>
                      <a:pt x="721" y="1855"/>
                    </a:cubicBezTo>
                    <a:cubicBezTo>
                      <a:pt x="414" y="1855"/>
                      <a:pt x="197" y="1783"/>
                      <a:pt x="89" y="1611"/>
                    </a:cubicBezTo>
                    <a:lnTo>
                      <a:pt x="0" y="1664"/>
                    </a:lnTo>
                    <a:cubicBezTo>
                      <a:pt x="132" y="1875"/>
                      <a:pt x="378" y="1962"/>
                      <a:pt x="726" y="1962"/>
                    </a:cubicBezTo>
                    <a:cubicBezTo>
                      <a:pt x="1322" y="1962"/>
                      <a:pt x="2218" y="1709"/>
                      <a:pt x="3354" y="1388"/>
                    </a:cubicBezTo>
                    <a:cubicBezTo>
                      <a:pt x="5260" y="846"/>
                      <a:pt x="7876" y="104"/>
                      <a:pt x="10778" y="104"/>
                    </a:cubicBezTo>
                    <a:cubicBezTo>
                      <a:pt x="11843" y="104"/>
                      <a:pt x="12947" y="204"/>
                      <a:pt x="14069" y="451"/>
                    </a:cubicBezTo>
                    <a:cubicBezTo>
                      <a:pt x="14390" y="522"/>
                      <a:pt x="14675" y="603"/>
                      <a:pt x="14934" y="692"/>
                    </a:cubicBezTo>
                    <a:cubicBezTo>
                      <a:pt x="17450" y="1522"/>
                      <a:pt x="18101" y="3279"/>
                      <a:pt x="18788" y="5144"/>
                    </a:cubicBezTo>
                    <a:cubicBezTo>
                      <a:pt x="19403" y="6803"/>
                      <a:pt x="20037" y="8516"/>
                      <a:pt x="21946" y="9898"/>
                    </a:cubicBezTo>
                    <a:cubicBezTo>
                      <a:pt x="24105" y="11468"/>
                      <a:pt x="25773" y="12146"/>
                      <a:pt x="27709" y="12245"/>
                    </a:cubicBezTo>
                    <a:cubicBezTo>
                      <a:pt x="28030" y="12254"/>
                      <a:pt x="28342" y="12262"/>
                      <a:pt x="28654" y="12262"/>
                    </a:cubicBezTo>
                    <a:cubicBezTo>
                      <a:pt x="33695" y="12262"/>
                      <a:pt x="37549" y="10184"/>
                      <a:pt x="40974" y="8337"/>
                    </a:cubicBezTo>
                    <a:cubicBezTo>
                      <a:pt x="42384" y="7579"/>
                      <a:pt x="43704" y="6856"/>
                      <a:pt x="45007" y="6339"/>
                    </a:cubicBezTo>
                    <a:cubicBezTo>
                      <a:pt x="46693" y="5679"/>
                      <a:pt x="48084" y="5019"/>
                      <a:pt x="49432" y="4376"/>
                    </a:cubicBezTo>
                    <a:cubicBezTo>
                      <a:pt x="52732" y="2815"/>
                      <a:pt x="55337" y="1584"/>
                      <a:pt x="59762" y="1415"/>
                    </a:cubicBezTo>
                    <a:cubicBezTo>
                      <a:pt x="59986" y="1406"/>
                      <a:pt x="60205" y="1402"/>
                      <a:pt x="60419" y="1402"/>
                    </a:cubicBezTo>
                    <a:cubicBezTo>
                      <a:pt x="67965" y="1402"/>
                      <a:pt x="68983" y="6354"/>
                      <a:pt x="69477" y="8765"/>
                    </a:cubicBezTo>
                    <a:cubicBezTo>
                      <a:pt x="69557" y="9167"/>
                      <a:pt x="69629" y="9515"/>
                      <a:pt x="69718" y="9765"/>
                    </a:cubicBezTo>
                    <a:lnTo>
                      <a:pt x="69816" y="9729"/>
                    </a:lnTo>
                    <a:cubicBezTo>
                      <a:pt x="69736" y="9488"/>
                      <a:pt x="69665" y="9140"/>
                      <a:pt x="69584" y="8748"/>
                    </a:cubicBezTo>
                    <a:cubicBezTo>
                      <a:pt x="69081" y="6302"/>
                      <a:pt x="68064" y="1304"/>
                      <a:pt x="60439" y="1304"/>
                    </a:cubicBezTo>
                    <a:cubicBezTo>
                      <a:pt x="60219" y="1304"/>
                      <a:pt x="59993" y="1308"/>
                      <a:pt x="59762" y="1316"/>
                    </a:cubicBezTo>
                    <a:cubicBezTo>
                      <a:pt x="55319" y="1477"/>
                      <a:pt x="52697" y="2717"/>
                      <a:pt x="49387" y="4287"/>
                    </a:cubicBezTo>
                    <a:cubicBezTo>
                      <a:pt x="48040" y="4920"/>
                      <a:pt x="46648" y="5581"/>
                      <a:pt x="44971" y="6250"/>
                    </a:cubicBezTo>
                    <a:cubicBezTo>
                      <a:pt x="43660" y="6767"/>
                      <a:pt x="42330" y="7481"/>
                      <a:pt x="40930" y="8239"/>
                    </a:cubicBezTo>
                    <a:cubicBezTo>
                      <a:pt x="37516" y="10089"/>
                      <a:pt x="33665" y="12161"/>
                      <a:pt x="28647" y="12161"/>
                    </a:cubicBezTo>
                    <a:cubicBezTo>
                      <a:pt x="28342" y="12161"/>
                      <a:pt x="28032" y="12153"/>
                      <a:pt x="27718" y="12138"/>
                    </a:cubicBezTo>
                    <a:cubicBezTo>
                      <a:pt x="25800" y="12039"/>
                      <a:pt x="24149" y="11370"/>
                      <a:pt x="22008" y="9818"/>
                    </a:cubicBezTo>
                    <a:cubicBezTo>
                      <a:pt x="20126" y="8444"/>
                      <a:pt x="19493" y="6749"/>
                      <a:pt x="18886" y="5108"/>
                    </a:cubicBezTo>
                    <a:cubicBezTo>
                      <a:pt x="18190" y="3217"/>
                      <a:pt x="17530" y="1432"/>
                      <a:pt x="14970" y="594"/>
                    </a:cubicBezTo>
                    <a:cubicBezTo>
                      <a:pt x="14702" y="505"/>
                      <a:pt x="14416" y="424"/>
                      <a:pt x="14086" y="353"/>
                    </a:cubicBezTo>
                    <a:cubicBezTo>
                      <a:pt x="12951" y="102"/>
                      <a:pt x="11834" y="1"/>
                      <a:pt x="1075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5231125" y="1538325"/>
                <a:ext cx="1748775" cy="301175"/>
              </a:xfrm>
              <a:custGeom>
                <a:avLst/>
                <a:gdLst/>
                <a:ahLst/>
                <a:cxnLst/>
                <a:rect l="l" t="t" r="r" b="b"/>
                <a:pathLst>
                  <a:path w="69951" h="12047" extrusionOk="0">
                    <a:moveTo>
                      <a:pt x="10722" y="1"/>
                    </a:moveTo>
                    <a:cubicBezTo>
                      <a:pt x="7930" y="1"/>
                      <a:pt x="5414" y="667"/>
                      <a:pt x="3569" y="1154"/>
                    </a:cubicBezTo>
                    <a:cubicBezTo>
                      <a:pt x="2432" y="1451"/>
                      <a:pt x="1493" y="1698"/>
                      <a:pt x="862" y="1698"/>
                    </a:cubicBezTo>
                    <a:cubicBezTo>
                      <a:pt x="488" y="1698"/>
                      <a:pt x="222" y="1611"/>
                      <a:pt x="90" y="1395"/>
                    </a:cubicBezTo>
                    <a:lnTo>
                      <a:pt x="0" y="1448"/>
                    </a:lnTo>
                    <a:cubicBezTo>
                      <a:pt x="158" y="1704"/>
                      <a:pt x="449" y="1807"/>
                      <a:pt x="861" y="1807"/>
                    </a:cubicBezTo>
                    <a:cubicBezTo>
                      <a:pt x="1499" y="1807"/>
                      <a:pt x="2425" y="1561"/>
                      <a:pt x="3595" y="1252"/>
                    </a:cubicBezTo>
                    <a:cubicBezTo>
                      <a:pt x="5424" y="766"/>
                      <a:pt x="7931" y="106"/>
                      <a:pt x="10702" y="106"/>
                    </a:cubicBezTo>
                    <a:cubicBezTo>
                      <a:pt x="11797" y="106"/>
                      <a:pt x="12934" y="209"/>
                      <a:pt x="14087" y="467"/>
                    </a:cubicBezTo>
                    <a:cubicBezTo>
                      <a:pt x="14408" y="539"/>
                      <a:pt x="14693" y="619"/>
                      <a:pt x="14961" y="708"/>
                    </a:cubicBezTo>
                    <a:cubicBezTo>
                      <a:pt x="17432" y="1538"/>
                      <a:pt x="17985" y="3268"/>
                      <a:pt x="18565" y="5106"/>
                    </a:cubicBezTo>
                    <a:cubicBezTo>
                      <a:pt x="19109" y="6819"/>
                      <a:pt x="19680" y="8594"/>
                      <a:pt x="21741" y="9995"/>
                    </a:cubicBezTo>
                    <a:cubicBezTo>
                      <a:pt x="23882" y="11440"/>
                      <a:pt x="25568" y="12029"/>
                      <a:pt x="27575" y="12047"/>
                    </a:cubicBezTo>
                    <a:lnTo>
                      <a:pt x="27691" y="12047"/>
                    </a:lnTo>
                    <a:cubicBezTo>
                      <a:pt x="32714" y="12047"/>
                      <a:pt x="36621" y="9941"/>
                      <a:pt x="40074" y="8077"/>
                    </a:cubicBezTo>
                    <a:cubicBezTo>
                      <a:pt x="41724" y="7194"/>
                      <a:pt x="43285" y="6346"/>
                      <a:pt x="44802" y="5829"/>
                    </a:cubicBezTo>
                    <a:cubicBezTo>
                      <a:pt x="46515" y="5240"/>
                      <a:pt x="47924" y="4669"/>
                      <a:pt x="49280" y="4116"/>
                    </a:cubicBezTo>
                    <a:cubicBezTo>
                      <a:pt x="52599" y="2769"/>
                      <a:pt x="55222" y="1707"/>
                      <a:pt x="59718" y="1529"/>
                    </a:cubicBezTo>
                    <a:cubicBezTo>
                      <a:pt x="59969" y="1519"/>
                      <a:pt x="60213" y="1514"/>
                      <a:pt x="60451" y="1514"/>
                    </a:cubicBezTo>
                    <a:cubicBezTo>
                      <a:pt x="67918" y="1514"/>
                      <a:pt x="69049" y="6413"/>
                      <a:pt x="69611" y="8808"/>
                    </a:cubicBezTo>
                    <a:cubicBezTo>
                      <a:pt x="69692" y="9174"/>
                      <a:pt x="69772" y="9486"/>
                      <a:pt x="69852" y="9727"/>
                    </a:cubicBezTo>
                    <a:lnTo>
                      <a:pt x="69950" y="9691"/>
                    </a:lnTo>
                    <a:cubicBezTo>
                      <a:pt x="69870" y="9460"/>
                      <a:pt x="69799" y="9147"/>
                      <a:pt x="69709" y="8782"/>
                    </a:cubicBezTo>
                    <a:cubicBezTo>
                      <a:pt x="69147" y="6360"/>
                      <a:pt x="67990" y="1407"/>
                      <a:pt x="60442" y="1407"/>
                    </a:cubicBezTo>
                    <a:cubicBezTo>
                      <a:pt x="60204" y="1407"/>
                      <a:pt x="59960" y="1412"/>
                      <a:pt x="59709" y="1422"/>
                    </a:cubicBezTo>
                    <a:cubicBezTo>
                      <a:pt x="55204" y="1600"/>
                      <a:pt x="52572" y="2671"/>
                      <a:pt x="49244" y="4018"/>
                    </a:cubicBezTo>
                    <a:cubicBezTo>
                      <a:pt x="47888" y="4571"/>
                      <a:pt x="46479" y="5142"/>
                      <a:pt x="44775" y="5731"/>
                    </a:cubicBezTo>
                    <a:cubicBezTo>
                      <a:pt x="43241" y="6257"/>
                      <a:pt x="41679" y="7095"/>
                      <a:pt x="40020" y="7988"/>
                    </a:cubicBezTo>
                    <a:cubicBezTo>
                      <a:pt x="36586" y="9843"/>
                      <a:pt x="32687" y="11940"/>
                      <a:pt x="27691" y="11940"/>
                    </a:cubicBezTo>
                    <a:lnTo>
                      <a:pt x="27575" y="11940"/>
                    </a:lnTo>
                    <a:cubicBezTo>
                      <a:pt x="25595" y="11931"/>
                      <a:pt x="23918" y="11342"/>
                      <a:pt x="21803" y="9906"/>
                    </a:cubicBezTo>
                    <a:cubicBezTo>
                      <a:pt x="19769" y="8532"/>
                      <a:pt x="19207" y="6774"/>
                      <a:pt x="18663" y="5070"/>
                    </a:cubicBezTo>
                    <a:cubicBezTo>
                      <a:pt x="18074" y="3215"/>
                      <a:pt x="17521" y="1457"/>
                      <a:pt x="14997" y="610"/>
                    </a:cubicBezTo>
                    <a:cubicBezTo>
                      <a:pt x="14729" y="512"/>
                      <a:pt x="14435" y="440"/>
                      <a:pt x="14113" y="360"/>
                    </a:cubicBezTo>
                    <a:cubicBezTo>
                      <a:pt x="12957" y="104"/>
                      <a:pt x="11818" y="1"/>
                      <a:pt x="1072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5227325" y="1545925"/>
                <a:ext cx="1752350" cy="296700"/>
              </a:xfrm>
              <a:custGeom>
                <a:avLst/>
                <a:gdLst/>
                <a:ahLst/>
                <a:cxnLst/>
                <a:rect l="l" t="t" r="r" b="b"/>
                <a:pathLst>
                  <a:path w="70094" h="11868" extrusionOk="0">
                    <a:moveTo>
                      <a:pt x="10612" y="1"/>
                    </a:moveTo>
                    <a:cubicBezTo>
                      <a:pt x="8007" y="1"/>
                      <a:pt x="5668" y="578"/>
                      <a:pt x="3810" y="1037"/>
                    </a:cubicBezTo>
                    <a:cubicBezTo>
                      <a:pt x="2657" y="1322"/>
                      <a:pt x="1697" y="1561"/>
                      <a:pt x="1024" y="1561"/>
                    </a:cubicBezTo>
                    <a:cubicBezTo>
                      <a:pt x="577" y="1561"/>
                      <a:pt x="257" y="1456"/>
                      <a:pt x="90" y="1189"/>
                    </a:cubicBezTo>
                    <a:lnTo>
                      <a:pt x="1" y="1243"/>
                    </a:lnTo>
                    <a:cubicBezTo>
                      <a:pt x="191" y="1548"/>
                      <a:pt x="537" y="1669"/>
                      <a:pt x="1024" y="1669"/>
                    </a:cubicBezTo>
                    <a:cubicBezTo>
                      <a:pt x="1702" y="1669"/>
                      <a:pt x="2653" y="1435"/>
                      <a:pt x="3837" y="1144"/>
                    </a:cubicBezTo>
                    <a:cubicBezTo>
                      <a:pt x="5694" y="683"/>
                      <a:pt x="8029" y="105"/>
                      <a:pt x="10628" y="105"/>
                    </a:cubicBezTo>
                    <a:cubicBezTo>
                      <a:pt x="11749" y="105"/>
                      <a:pt x="12920" y="213"/>
                      <a:pt x="14123" y="484"/>
                    </a:cubicBezTo>
                    <a:cubicBezTo>
                      <a:pt x="14444" y="565"/>
                      <a:pt x="14729" y="645"/>
                      <a:pt x="14997" y="734"/>
                    </a:cubicBezTo>
                    <a:cubicBezTo>
                      <a:pt x="17432" y="1573"/>
                      <a:pt x="17887" y="3285"/>
                      <a:pt x="18369" y="5096"/>
                    </a:cubicBezTo>
                    <a:cubicBezTo>
                      <a:pt x="18842" y="6863"/>
                      <a:pt x="19333" y="8701"/>
                      <a:pt x="21554" y="10101"/>
                    </a:cubicBezTo>
                    <a:cubicBezTo>
                      <a:pt x="23499" y="11323"/>
                      <a:pt x="25167" y="11867"/>
                      <a:pt x="27058" y="11867"/>
                    </a:cubicBezTo>
                    <a:cubicBezTo>
                      <a:pt x="27183" y="11867"/>
                      <a:pt x="27317" y="11867"/>
                      <a:pt x="27451" y="11859"/>
                    </a:cubicBezTo>
                    <a:cubicBezTo>
                      <a:pt x="32134" y="11680"/>
                      <a:pt x="35899" y="9628"/>
                      <a:pt x="39218" y="7826"/>
                    </a:cubicBezTo>
                    <a:cubicBezTo>
                      <a:pt x="41100" y="6800"/>
                      <a:pt x="42875" y="5828"/>
                      <a:pt x="44615" y="5319"/>
                    </a:cubicBezTo>
                    <a:cubicBezTo>
                      <a:pt x="46328" y="4820"/>
                      <a:pt x="47791" y="4320"/>
                      <a:pt x="49093" y="3883"/>
                    </a:cubicBezTo>
                    <a:cubicBezTo>
                      <a:pt x="52439" y="2741"/>
                      <a:pt x="55088" y="1840"/>
                      <a:pt x="59674" y="1644"/>
                    </a:cubicBezTo>
                    <a:cubicBezTo>
                      <a:pt x="59944" y="1632"/>
                      <a:pt x="60208" y="1626"/>
                      <a:pt x="60464" y="1626"/>
                    </a:cubicBezTo>
                    <a:cubicBezTo>
                      <a:pt x="67871" y="1626"/>
                      <a:pt x="69133" y="6490"/>
                      <a:pt x="69754" y="8861"/>
                    </a:cubicBezTo>
                    <a:cubicBezTo>
                      <a:pt x="69844" y="9191"/>
                      <a:pt x="69915" y="9477"/>
                      <a:pt x="69995" y="9700"/>
                    </a:cubicBezTo>
                    <a:lnTo>
                      <a:pt x="70093" y="9664"/>
                    </a:lnTo>
                    <a:cubicBezTo>
                      <a:pt x="70013" y="9450"/>
                      <a:pt x="69942" y="9164"/>
                      <a:pt x="69861" y="8834"/>
                    </a:cubicBezTo>
                    <a:cubicBezTo>
                      <a:pt x="69232" y="6436"/>
                      <a:pt x="67960" y="1519"/>
                      <a:pt x="60457" y="1519"/>
                    </a:cubicBezTo>
                    <a:cubicBezTo>
                      <a:pt x="60200" y="1519"/>
                      <a:pt x="59936" y="1525"/>
                      <a:pt x="59665" y="1537"/>
                    </a:cubicBezTo>
                    <a:cubicBezTo>
                      <a:pt x="55070" y="1733"/>
                      <a:pt x="52412" y="2643"/>
                      <a:pt x="49057" y="3785"/>
                    </a:cubicBezTo>
                    <a:cubicBezTo>
                      <a:pt x="47764" y="4222"/>
                      <a:pt x="46301" y="4722"/>
                      <a:pt x="44579" y="5221"/>
                    </a:cubicBezTo>
                    <a:cubicBezTo>
                      <a:pt x="42840" y="5730"/>
                      <a:pt x="41055" y="6702"/>
                      <a:pt x="39164" y="7728"/>
                    </a:cubicBezTo>
                    <a:cubicBezTo>
                      <a:pt x="35854" y="9530"/>
                      <a:pt x="32108" y="11573"/>
                      <a:pt x="27451" y="11752"/>
                    </a:cubicBezTo>
                    <a:cubicBezTo>
                      <a:pt x="27310" y="11757"/>
                      <a:pt x="27171" y="11760"/>
                      <a:pt x="27034" y="11760"/>
                    </a:cubicBezTo>
                    <a:cubicBezTo>
                      <a:pt x="25157" y="11760"/>
                      <a:pt x="23552" y="11242"/>
                      <a:pt x="21607" y="10012"/>
                    </a:cubicBezTo>
                    <a:cubicBezTo>
                      <a:pt x="19422" y="8629"/>
                      <a:pt x="18940" y="6818"/>
                      <a:pt x="18476" y="5070"/>
                    </a:cubicBezTo>
                    <a:cubicBezTo>
                      <a:pt x="17985" y="3223"/>
                      <a:pt x="17522" y="1483"/>
                      <a:pt x="15024" y="636"/>
                    </a:cubicBezTo>
                    <a:cubicBezTo>
                      <a:pt x="14765" y="538"/>
                      <a:pt x="14471" y="458"/>
                      <a:pt x="14149" y="386"/>
                    </a:cubicBezTo>
                    <a:cubicBezTo>
                      <a:pt x="12932" y="110"/>
                      <a:pt x="11747" y="1"/>
                      <a:pt x="106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223550" y="1553750"/>
                <a:ext cx="1755900" cy="292450"/>
              </a:xfrm>
              <a:custGeom>
                <a:avLst/>
                <a:gdLst/>
                <a:ahLst/>
                <a:cxnLst/>
                <a:rect l="l" t="t" r="r" b="b"/>
                <a:pathLst>
                  <a:path w="70236" h="11698" extrusionOk="0">
                    <a:moveTo>
                      <a:pt x="10566" y="1"/>
                    </a:moveTo>
                    <a:cubicBezTo>
                      <a:pt x="8074" y="1"/>
                      <a:pt x="5833" y="515"/>
                      <a:pt x="4041" y="930"/>
                    </a:cubicBezTo>
                    <a:cubicBezTo>
                      <a:pt x="2884" y="1196"/>
                      <a:pt x="1909" y="1421"/>
                      <a:pt x="1198" y="1421"/>
                    </a:cubicBezTo>
                    <a:cubicBezTo>
                      <a:pt x="672" y="1421"/>
                      <a:pt x="291" y="1297"/>
                      <a:pt x="89" y="974"/>
                    </a:cubicBezTo>
                    <a:lnTo>
                      <a:pt x="0" y="1037"/>
                    </a:lnTo>
                    <a:cubicBezTo>
                      <a:pt x="226" y="1391"/>
                      <a:pt x="636" y="1526"/>
                      <a:pt x="1198" y="1526"/>
                    </a:cubicBezTo>
                    <a:cubicBezTo>
                      <a:pt x="1925" y="1526"/>
                      <a:pt x="2906" y="1299"/>
                      <a:pt x="4068" y="1028"/>
                    </a:cubicBezTo>
                    <a:cubicBezTo>
                      <a:pt x="5846" y="620"/>
                      <a:pt x="8078" y="108"/>
                      <a:pt x="10558" y="108"/>
                    </a:cubicBezTo>
                    <a:cubicBezTo>
                      <a:pt x="11711" y="108"/>
                      <a:pt x="12918" y="218"/>
                      <a:pt x="14158" y="501"/>
                    </a:cubicBezTo>
                    <a:cubicBezTo>
                      <a:pt x="14479" y="573"/>
                      <a:pt x="14764" y="653"/>
                      <a:pt x="15023" y="751"/>
                    </a:cubicBezTo>
                    <a:cubicBezTo>
                      <a:pt x="17441" y="1590"/>
                      <a:pt x="17797" y="3294"/>
                      <a:pt x="18190" y="5096"/>
                    </a:cubicBezTo>
                    <a:cubicBezTo>
                      <a:pt x="18574" y="6916"/>
                      <a:pt x="18975" y="8798"/>
                      <a:pt x="21357" y="10190"/>
                    </a:cubicBezTo>
                    <a:cubicBezTo>
                      <a:pt x="23123" y="11233"/>
                      <a:pt x="24685" y="11697"/>
                      <a:pt x="26433" y="11697"/>
                    </a:cubicBezTo>
                    <a:cubicBezTo>
                      <a:pt x="26727" y="11697"/>
                      <a:pt x="27022" y="11688"/>
                      <a:pt x="27325" y="11662"/>
                    </a:cubicBezTo>
                    <a:cubicBezTo>
                      <a:pt x="31643" y="11296"/>
                      <a:pt x="35229" y="9306"/>
                      <a:pt x="38396" y="7549"/>
                    </a:cubicBezTo>
                    <a:cubicBezTo>
                      <a:pt x="40502" y="6380"/>
                      <a:pt x="42491" y="5274"/>
                      <a:pt x="44418" y="4801"/>
                    </a:cubicBezTo>
                    <a:cubicBezTo>
                      <a:pt x="46095" y="4400"/>
                      <a:pt x="47522" y="3998"/>
                      <a:pt x="48789" y="3659"/>
                    </a:cubicBezTo>
                    <a:cubicBezTo>
                      <a:pt x="52340" y="2678"/>
                      <a:pt x="54909" y="1973"/>
                      <a:pt x="59628" y="1750"/>
                    </a:cubicBezTo>
                    <a:cubicBezTo>
                      <a:pt x="59919" y="1737"/>
                      <a:pt x="60202" y="1730"/>
                      <a:pt x="60476" y="1730"/>
                    </a:cubicBezTo>
                    <a:cubicBezTo>
                      <a:pt x="67833" y="1730"/>
                      <a:pt x="69226" y="6557"/>
                      <a:pt x="69905" y="8914"/>
                    </a:cubicBezTo>
                    <a:cubicBezTo>
                      <a:pt x="69995" y="9208"/>
                      <a:pt x="70066" y="9458"/>
                      <a:pt x="70137" y="9663"/>
                    </a:cubicBezTo>
                    <a:lnTo>
                      <a:pt x="70235" y="9628"/>
                    </a:lnTo>
                    <a:cubicBezTo>
                      <a:pt x="70164" y="9431"/>
                      <a:pt x="70093" y="9181"/>
                      <a:pt x="70012" y="8887"/>
                    </a:cubicBezTo>
                    <a:cubicBezTo>
                      <a:pt x="69324" y="6504"/>
                      <a:pt x="67922" y="1623"/>
                      <a:pt x="60477" y="1623"/>
                    </a:cubicBezTo>
                    <a:cubicBezTo>
                      <a:pt x="60202" y="1623"/>
                      <a:pt x="59919" y="1630"/>
                      <a:pt x="59628" y="1643"/>
                    </a:cubicBezTo>
                    <a:cubicBezTo>
                      <a:pt x="54891" y="1866"/>
                      <a:pt x="52322" y="2571"/>
                      <a:pt x="48762" y="3552"/>
                    </a:cubicBezTo>
                    <a:cubicBezTo>
                      <a:pt x="47496" y="3900"/>
                      <a:pt x="46068" y="4293"/>
                      <a:pt x="44391" y="4703"/>
                    </a:cubicBezTo>
                    <a:cubicBezTo>
                      <a:pt x="42446" y="5176"/>
                      <a:pt x="40457" y="6282"/>
                      <a:pt x="38343" y="7460"/>
                    </a:cubicBezTo>
                    <a:cubicBezTo>
                      <a:pt x="35185" y="9208"/>
                      <a:pt x="31616" y="11198"/>
                      <a:pt x="27316" y="11554"/>
                    </a:cubicBezTo>
                    <a:cubicBezTo>
                      <a:pt x="27016" y="11580"/>
                      <a:pt x="26723" y="11593"/>
                      <a:pt x="26435" y="11593"/>
                    </a:cubicBezTo>
                    <a:cubicBezTo>
                      <a:pt x="24702" y="11593"/>
                      <a:pt x="23155" y="11125"/>
                      <a:pt x="21411" y="10100"/>
                    </a:cubicBezTo>
                    <a:cubicBezTo>
                      <a:pt x="19073" y="8735"/>
                      <a:pt x="18672" y="6871"/>
                      <a:pt x="18288" y="5069"/>
                    </a:cubicBezTo>
                    <a:cubicBezTo>
                      <a:pt x="17896" y="3240"/>
                      <a:pt x="17530" y="1509"/>
                      <a:pt x="15059" y="653"/>
                    </a:cubicBezTo>
                    <a:cubicBezTo>
                      <a:pt x="14791" y="555"/>
                      <a:pt x="14506" y="475"/>
                      <a:pt x="14176" y="394"/>
                    </a:cubicBezTo>
                    <a:cubicBezTo>
                      <a:pt x="12932" y="112"/>
                      <a:pt x="11722" y="1"/>
                      <a:pt x="1056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219975" y="1561575"/>
                <a:ext cx="1759250" cy="289075"/>
              </a:xfrm>
              <a:custGeom>
                <a:avLst/>
                <a:gdLst/>
                <a:ahLst/>
                <a:cxnLst/>
                <a:rect l="l" t="t" r="r" b="b"/>
                <a:pathLst>
                  <a:path w="70370" h="11563" extrusionOk="0">
                    <a:moveTo>
                      <a:pt x="10493" y="0"/>
                    </a:moveTo>
                    <a:cubicBezTo>
                      <a:pt x="8117" y="0"/>
                      <a:pt x="5976" y="459"/>
                      <a:pt x="4256" y="822"/>
                    </a:cubicBezTo>
                    <a:cubicBezTo>
                      <a:pt x="3094" y="1072"/>
                      <a:pt x="2110" y="1284"/>
                      <a:pt x="1372" y="1284"/>
                    </a:cubicBezTo>
                    <a:cubicBezTo>
                      <a:pt x="767" y="1284"/>
                      <a:pt x="327" y="1141"/>
                      <a:pt x="89" y="759"/>
                    </a:cubicBezTo>
                    <a:lnTo>
                      <a:pt x="0" y="822"/>
                    </a:lnTo>
                    <a:cubicBezTo>
                      <a:pt x="259" y="1237"/>
                      <a:pt x="730" y="1390"/>
                      <a:pt x="1373" y="1390"/>
                    </a:cubicBezTo>
                    <a:cubicBezTo>
                      <a:pt x="2127" y="1390"/>
                      <a:pt x="3117" y="1179"/>
                      <a:pt x="4282" y="929"/>
                    </a:cubicBezTo>
                    <a:cubicBezTo>
                      <a:pt x="5992" y="560"/>
                      <a:pt x="8127" y="103"/>
                      <a:pt x="10493" y="103"/>
                    </a:cubicBezTo>
                    <a:cubicBezTo>
                      <a:pt x="11671" y="103"/>
                      <a:pt x="12907" y="216"/>
                      <a:pt x="14176" y="510"/>
                    </a:cubicBezTo>
                    <a:cubicBezTo>
                      <a:pt x="14506" y="590"/>
                      <a:pt x="14791" y="670"/>
                      <a:pt x="15050" y="768"/>
                    </a:cubicBezTo>
                    <a:cubicBezTo>
                      <a:pt x="17441" y="1616"/>
                      <a:pt x="17717" y="3311"/>
                      <a:pt x="18003" y="5104"/>
                    </a:cubicBezTo>
                    <a:cubicBezTo>
                      <a:pt x="18306" y="6977"/>
                      <a:pt x="18618" y="8904"/>
                      <a:pt x="21152" y="10287"/>
                    </a:cubicBezTo>
                    <a:cubicBezTo>
                      <a:pt x="22740" y="11152"/>
                      <a:pt x="24185" y="11563"/>
                      <a:pt x="25791" y="11563"/>
                    </a:cubicBezTo>
                    <a:cubicBezTo>
                      <a:pt x="26246" y="11563"/>
                      <a:pt x="26710" y="11527"/>
                      <a:pt x="27192" y="11465"/>
                    </a:cubicBezTo>
                    <a:cubicBezTo>
                      <a:pt x="31179" y="10947"/>
                      <a:pt x="34587" y="8993"/>
                      <a:pt x="37602" y="7281"/>
                    </a:cubicBezTo>
                    <a:cubicBezTo>
                      <a:pt x="39913" y="5951"/>
                      <a:pt x="42099" y="4702"/>
                      <a:pt x="44213" y="4292"/>
                    </a:cubicBezTo>
                    <a:cubicBezTo>
                      <a:pt x="45730" y="3989"/>
                      <a:pt x="47041" y="3712"/>
                      <a:pt x="48201" y="3462"/>
                    </a:cubicBezTo>
                    <a:cubicBezTo>
                      <a:pt x="52055" y="2651"/>
                      <a:pt x="54597" y="2106"/>
                      <a:pt x="59584" y="1857"/>
                    </a:cubicBezTo>
                    <a:cubicBezTo>
                      <a:pt x="59896" y="1841"/>
                      <a:pt x="60198" y="1833"/>
                      <a:pt x="60490" y="1833"/>
                    </a:cubicBezTo>
                    <a:cubicBezTo>
                      <a:pt x="67815" y="1833"/>
                      <a:pt x="69320" y="6625"/>
                      <a:pt x="70057" y="8984"/>
                    </a:cubicBezTo>
                    <a:cubicBezTo>
                      <a:pt x="70138" y="9234"/>
                      <a:pt x="70200" y="9448"/>
                      <a:pt x="70271" y="9627"/>
                    </a:cubicBezTo>
                    <a:lnTo>
                      <a:pt x="70369" y="9582"/>
                    </a:lnTo>
                    <a:cubicBezTo>
                      <a:pt x="70307" y="9413"/>
                      <a:pt x="70236" y="9199"/>
                      <a:pt x="70155" y="8949"/>
                    </a:cubicBezTo>
                    <a:cubicBezTo>
                      <a:pt x="69799" y="7798"/>
                      <a:pt x="69192" y="5862"/>
                      <a:pt x="67657" y="4310"/>
                    </a:cubicBezTo>
                    <a:cubicBezTo>
                      <a:pt x="65977" y="2597"/>
                      <a:pt x="63558" y="1727"/>
                      <a:pt x="60462" y="1727"/>
                    </a:cubicBezTo>
                    <a:cubicBezTo>
                      <a:pt x="60172" y="1727"/>
                      <a:pt x="59877" y="1734"/>
                      <a:pt x="59575" y="1750"/>
                    </a:cubicBezTo>
                    <a:cubicBezTo>
                      <a:pt x="54588" y="1999"/>
                      <a:pt x="52037" y="2544"/>
                      <a:pt x="48174" y="3364"/>
                    </a:cubicBezTo>
                    <a:cubicBezTo>
                      <a:pt x="47023" y="3614"/>
                      <a:pt x="45712" y="3891"/>
                      <a:pt x="44195" y="4185"/>
                    </a:cubicBezTo>
                    <a:cubicBezTo>
                      <a:pt x="42063" y="4604"/>
                      <a:pt x="39868" y="5862"/>
                      <a:pt x="37549" y="7182"/>
                    </a:cubicBezTo>
                    <a:cubicBezTo>
                      <a:pt x="34551" y="8904"/>
                      <a:pt x="31144" y="10840"/>
                      <a:pt x="27174" y="11366"/>
                    </a:cubicBezTo>
                    <a:cubicBezTo>
                      <a:pt x="26704" y="11426"/>
                      <a:pt x="26252" y="11457"/>
                      <a:pt x="25811" y="11457"/>
                    </a:cubicBezTo>
                    <a:cubicBezTo>
                      <a:pt x="24218" y="11457"/>
                      <a:pt x="22776" y="11057"/>
                      <a:pt x="21197" y="10198"/>
                    </a:cubicBezTo>
                    <a:cubicBezTo>
                      <a:pt x="18717" y="8842"/>
                      <a:pt x="18404" y="6933"/>
                      <a:pt x="18110" y="5086"/>
                    </a:cubicBezTo>
                    <a:cubicBezTo>
                      <a:pt x="17816" y="3266"/>
                      <a:pt x="17530" y="1535"/>
                      <a:pt x="15086" y="670"/>
                    </a:cubicBezTo>
                    <a:cubicBezTo>
                      <a:pt x="14818" y="572"/>
                      <a:pt x="14533" y="492"/>
                      <a:pt x="14203" y="411"/>
                    </a:cubicBezTo>
                    <a:cubicBezTo>
                      <a:pt x="12923" y="114"/>
                      <a:pt x="11679" y="0"/>
                      <a:pt x="104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5216175" y="1569250"/>
                <a:ext cx="1762825" cy="286300"/>
              </a:xfrm>
              <a:custGeom>
                <a:avLst/>
                <a:gdLst/>
                <a:ahLst/>
                <a:cxnLst/>
                <a:rect l="l" t="t" r="r" b="b"/>
                <a:pathLst>
                  <a:path w="70513" h="11452" extrusionOk="0">
                    <a:moveTo>
                      <a:pt x="10424" y="0"/>
                    </a:moveTo>
                    <a:cubicBezTo>
                      <a:pt x="8161" y="0"/>
                      <a:pt x="6119" y="407"/>
                      <a:pt x="4470" y="738"/>
                    </a:cubicBezTo>
                    <a:cubicBezTo>
                      <a:pt x="3319" y="966"/>
                      <a:pt x="2334" y="1160"/>
                      <a:pt x="1572" y="1160"/>
                    </a:cubicBezTo>
                    <a:cubicBezTo>
                      <a:pt x="876" y="1160"/>
                      <a:pt x="367" y="998"/>
                      <a:pt x="90" y="550"/>
                    </a:cubicBezTo>
                    <a:lnTo>
                      <a:pt x="1" y="613"/>
                    </a:lnTo>
                    <a:cubicBezTo>
                      <a:pt x="302" y="1091"/>
                      <a:pt x="837" y="1264"/>
                      <a:pt x="1562" y="1264"/>
                    </a:cubicBezTo>
                    <a:cubicBezTo>
                      <a:pt x="2338" y="1264"/>
                      <a:pt x="3331" y="1066"/>
                      <a:pt x="4488" y="836"/>
                    </a:cubicBezTo>
                    <a:cubicBezTo>
                      <a:pt x="6130" y="511"/>
                      <a:pt x="8164" y="107"/>
                      <a:pt x="10416" y="107"/>
                    </a:cubicBezTo>
                    <a:cubicBezTo>
                      <a:pt x="11627" y="107"/>
                      <a:pt x="12902" y="224"/>
                      <a:pt x="14212" y="533"/>
                    </a:cubicBezTo>
                    <a:cubicBezTo>
                      <a:pt x="14533" y="613"/>
                      <a:pt x="14818" y="693"/>
                      <a:pt x="15086" y="791"/>
                    </a:cubicBezTo>
                    <a:cubicBezTo>
                      <a:pt x="17450" y="1648"/>
                      <a:pt x="17638" y="3343"/>
                      <a:pt x="17843" y="5136"/>
                    </a:cubicBezTo>
                    <a:cubicBezTo>
                      <a:pt x="18057" y="7045"/>
                      <a:pt x="18280" y="9025"/>
                      <a:pt x="20956" y="10390"/>
                    </a:cubicBezTo>
                    <a:cubicBezTo>
                      <a:pt x="22375" y="11113"/>
                      <a:pt x="23704" y="11452"/>
                      <a:pt x="25158" y="11452"/>
                    </a:cubicBezTo>
                    <a:cubicBezTo>
                      <a:pt x="25765" y="11452"/>
                      <a:pt x="26398" y="11398"/>
                      <a:pt x="27067" y="11273"/>
                    </a:cubicBezTo>
                    <a:cubicBezTo>
                      <a:pt x="30751" y="10622"/>
                      <a:pt x="33990" y="8704"/>
                      <a:pt x="36853" y="7009"/>
                    </a:cubicBezTo>
                    <a:cubicBezTo>
                      <a:pt x="39360" y="5528"/>
                      <a:pt x="41724" y="4128"/>
                      <a:pt x="44017" y="3780"/>
                    </a:cubicBezTo>
                    <a:cubicBezTo>
                      <a:pt x="44882" y="3646"/>
                      <a:pt x="45676" y="3530"/>
                      <a:pt x="46408" y="3414"/>
                    </a:cubicBezTo>
                    <a:cubicBezTo>
                      <a:pt x="51341" y="2656"/>
                      <a:pt x="53812" y="2281"/>
                      <a:pt x="59540" y="1969"/>
                    </a:cubicBezTo>
                    <a:cubicBezTo>
                      <a:pt x="59860" y="1952"/>
                      <a:pt x="60171" y="1943"/>
                      <a:pt x="60473" y="1943"/>
                    </a:cubicBezTo>
                    <a:cubicBezTo>
                      <a:pt x="67807" y="1943"/>
                      <a:pt x="69490" y="6893"/>
                      <a:pt x="70227" y="9061"/>
                    </a:cubicBezTo>
                    <a:cubicBezTo>
                      <a:pt x="70298" y="9266"/>
                      <a:pt x="70352" y="9445"/>
                      <a:pt x="70414" y="9587"/>
                    </a:cubicBezTo>
                    <a:lnTo>
                      <a:pt x="70513" y="9552"/>
                    </a:lnTo>
                    <a:cubicBezTo>
                      <a:pt x="70450" y="9409"/>
                      <a:pt x="70397" y="9231"/>
                      <a:pt x="70325" y="9025"/>
                    </a:cubicBezTo>
                    <a:cubicBezTo>
                      <a:pt x="69580" y="6841"/>
                      <a:pt x="67881" y="1835"/>
                      <a:pt x="60488" y="1835"/>
                    </a:cubicBezTo>
                    <a:cubicBezTo>
                      <a:pt x="60182" y="1835"/>
                      <a:pt x="59866" y="1844"/>
                      <a:pt x="59540" y="1862"/>
                    </a:cubicBezTo>
                    <a:cubicBezTo>
                      <a:pt x="53803" y="2174"/>
                      <a:pt x="51323" y="2558"/>
                      <a:pt x="46399" y="3307"/>
                    </a:cubicBezTo>
                    <a:cubicBezTo>
                      <a:pt x="45659" y="3423"/>
                      <a:pt x="44865" y="3548"/>
                      <a:pt x="43999" y="3673"/>
                    </a:cubicBezTo>
                    <a:cubicBezTo>
                      <a:pt x="41689" y="4030"/>
                      <a:pt x="39316" y="5430"/>
                      <a:pt x="36800" y="6920"/>
                    </a:cubicBezTo>
                    <a:cubicBezTo>
                      <a:pt x="33945" y="8606"/>
                      <a:pt x="30716" y="10524"/>
                      <a:pt x="27049" y="11175"/>
                    </a:cubicBezTo>
                    <a:cubicBezTo>
                      <a:pt x="26390" y="11291"/>
                      <a:pt x="25769" y="11350"/>
                      <a:pt x="25168" y="11350"/>
                    </a:cubicBezTo>
                    <a:cubicBezTo>
                      <a:pt x="23728" y="11350"/>
                      <a:pt x="22411" y="11010"/>
                      <a:pt x="21001" y="10292"/>
                    </a:cubicBezTo>
                    <a:cubicBezTo>
                      <a:pt x="18378" y="8954"/>
                      <a:pt x="18155" y="7009"/>
                      <a:pt x="17950" y="5118"/>
                    </a:cubicBezTo>
                    <a:cubicBezTo>
                      <a:pt x="17745" y="3298"/>
                      <a:pt x="17548" y="1567"/>
                      <a:pt x="15122" y="693"/>
                    </a:cubicBezTo>
                    <a:cubicBezTo>
                      <a:pt x="14854" y="595"/>
                      <a:pt x="14560" y="506"/>
                      <a:pt x="14230" y="426"/>
                    </a:cubicBezTo>
                    <a:cubicBezTo>
                      <a:pt x="12915" y="117"/>
                      <a:pt x="11638" y="0"/>
                      <a:pt x="1042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212375" y="1577075"/>
                <a:ext cx="1766400" cy="284275"/>
              </a:xfrm>
              <a:custGeom>
                <a:avLst/>
                <a:gdLst/>
                <a:ahLst/>
                <a:cxnLst/>
                <a:rect l="l" t="t" r="r" b="b"/>
                <a:pathLst>
                  <a:path w="70656" h="11371" extrusionOk="0">
                    <a:moveTo>
                      <a:pt x="10329" y="0"/>
                    </a:moveTo>
                    <a:cubicBezTo>
                      <a:pt x="8184" y="0"/>
                      <a:pt x="6247" y="352"/>
                      <a:pt x="4676" y="639"/>
                    </a:cubicBezTo>
                    <a:cubicBezTo>
                      <a:pt x="3534" y="853"/>
                      <a:pt x="2548" y="1036"/>
                      <a:pt x="1767" y="1036"/>
                    </a:cubicBezTo>
                    <a:cubicBezTo>
                      <a:pt x="987" y="1036"/>
                      <a:pt x="411" y="853"/>
                      <a:pt x="90" y="336"/>
                    </a:cubicBezTo>
                    <a:lnTo>
                      <a:pt x="1" y="398"/>
                    </a:lnTo>
                    <a:cubicBezTo>
                      <a:pt x="348" y="949"/>
                      <a:pt x="949" y="1141"/>
                      <a:pt x="1761" y="1141"/>
                    </a:cubicBezTo>
                    <a:cubicBezTo>
                      <a:pt x="2554" y="1141"/>
                      <a:pt x="3548" y="958"/>
                      <a:pt x="4702" y="746"/>
                    </a:cubicBezTo>
                    <a:cubicBezTo>
                      <a:pt x="6267" y="458"/>
                      <a:pt x="8204" y="105"/>
                      <a:pt x="10346" y="105"/>
                    </a:cubicBezTo>
                    <a:cubicBezTo>
                      <a:pt x="11586" y="105"/>
                      <a:pt x="12894" y="223"/>
                      <a:pt x="14239" y="541"/>
                    </a:cubicBezTo>
                    <a:cubicBezTo>
                      <a:pt x="14569" y="621"/>
                      <a:pt x="14854" y="710"/>
                      <a:pt x="15113" y="808"/>
                    </a:cubicBezTo>
                    <a:cubicBezTo>
                      <a:pt x="17468" y="1674"/>
                      <a:pt x="17575" y="3369"/>
                      <a:pt x="17682" y="5162"/>
                    </a:cubicBezTo>
                    <a:cubicBezTo>
                      <a:pt x="17807" y="7124"/>
                      <a:pt x="17932" y="9141"/>
                      <a:pt x="20760" y="10479"/>
                    </a:cubicBezTo>
                    <a:cubicBezTo>
                      <a:pt x="22027" y="11076"/>
                      <a:pt x="23231" y="11371"/>
                      <a:pt x="24534" y="11371"/>
                    </a:cubicBezTo>
                    <a:cubicBezTo>
                      <a:pt x="25292" y="11371"/>
                      <a:pt x="26086" y="11273"/>
                      <a:pt x="26943" y="11076"/>
                    </a:cubicBezTo>
                    <a:cubicBezTo>
                      <a:pt x="30350" y="10309"/>
                      <a:pt x="33294" y="8498"/>
                      <a:pt x="36140" y="6750"/>
                    </a:cubicBezTo>
                    <a:cubicBezTo>
                      <a:pt x="38825" y="5090"/>
                      <a:pt x="41368" y="3529"/>
                      <a:pt x="43821" y="3262"/>
                    </a:cubicBezTo>
                    <a:cubicBezTo>
                      <a:pt x="49754" y="2628"/>
                      <a:pt x="52260" y="2486"/>
                      <a:pt x="57265" y="2200"/>
                    </a:cubicBezTo>
                    <a:cubicBezTo>
                      <a:pt x="57952" y="2164"/>
                      <a:pt x="58693" y="2120"/>
                      <a:pt x="59504" y="2075"/>
                    </a:cubicBezTo>
                    <a:cubicBezTo>
                      <a:pt x="59845" y="2056"/>
                      <a:pt x="60175" y="2046"/>
                      <a:pt x="60495" y="2046"/>
                    </a:cubicBezTo>
                    <a:cubicBezTo>
                      <a:pt x="67825" y="2046"/>
                      <a:pt x="69619" y="6978"/>
                      <a:pt x="70406" y="9141"/>
                    </a:cubicBezTo>
                    <a:cubicBezTo>
                      <a:pt x="70459" y="9292"/>
                      <a:pt x="70513" y="9435"/>
                      <a:pt x="70558" y="9551"/>
                    </a:cubicBezTo>
                    <a:lnTo>
                      <a:pt x="70656" y="9515"/>
                    </a:lnTo>
                    <a:cubicBezTo>
                      <a:pt x="70611" y="9399"/>
                      <a:pt x="70558" y="9257"/>
                      <a:pt x="70504" y="9105"/>
                    </a:cubicBezTo>
                    <a:cubicBezTo>
                      <a:pt x="69709" y="6926"/>
                      <a:pt x="67899" y="1939"/>
                      <a:pt x="60502" y="1939"/>
                    </a:cubicBezTo>
                    <a:cubicBezTo>
                      <a:pt x="60178" y="1939"/>
                      <a:pt x="59842" y="1948"/>
                      <a:pt x="59495" y="1968"/>
                    </a:cubicBezTo>
                    <a:cubicBezTo>
                      <a:pt x="58693" y="2022"/>
                      <a:pt x="57952" y="2057"/>
                      <a:pt x="57256" y="2102"/>
                    </a:cubicBezTo>
                    <a:cubicBezTo>
                      <a:pt x="52260" y="2378"/>
                      <a:pt x="49745" y="2521"/>
                      <a:pt x="43812" y="3164"/>
                    </a:cubicBezTo>
                    <a:cubicBezTo>
                      <a:pt x="41332" y="3422"/>
                      <a:pt x="38781" y="4992"/>
                      <a:pt x="36087" y="6661"/>
                    </a:cubicBezTo>
                    <a:cubicBezTo>
                      <a:pt x="33250" y="8409"/>
                      <a:pt x="30315" y="10211"/>
                      <a:pt x="26916" y="10978"/>
                    </a:cubicBezTo>
                    <a:cubicBezTo>
                      <a:pt x="26072" y="11168"/>
                      <a:pt x="25292" y="11264"/>
                      <a:pt x="24544" y="11264"/>
                    </a:cubicBezTo>
                    <a:cubicBezTo>
                      <a:pt x="23253" y="11264"/>
                      <a:pt x="22059" y="10977"/>
                      <a:pt x="20805" y="10390"/>
                    </a:cubicBezTo>
                    <a:cubicBezTo>
                      <a:pt x="18030" y="9078"/>
                      <a:pt x="17905" y="7089"/>
                      <a:pt x="17790" y="5162"/>
                    </a:cubicBezTo>
                    <a:cubicBezTo>
                      <a:pt x="17674" y="3333"/>
                      <a:pt x="17575" y="1602"/>
                      <a:pt x="15149" y="710"/>
                    </a:cubicBezTo>
                    <a:cubicBezTo>
                      <a:pt x="14890" y="612"/>
                      <a:pt x="14596" y="523"/>
                      <a:pt x="14266" y="443"/>
                    </a:cubicBezTo>
                    <a:cubicBezTo>
                      <a:pt x="12904" y="120"/>
                      <a:pt x="11581" y="0"/>
                      <a:pt x="103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208825" y="1584650"/>
                <a:ext cx="1769725" cy="282950"/>
              </a:xfrm>
              <a:custGeom>
                <a:avLst/>
                <a:gdLst/>
                <a:ahLst/>
                <a:cxnLst/>
                <a:rect l="l" t="t" r="r" b="b"/>
                <a:pathLst>
                  <a:path w="70789" h="11318" extrusionOk="0">
                    <a:moveTo>
                      <a:pt x="10223" y="1"/>
                    </a:moveTo>
                    <a:cubicBezTo>
                      <a:pt x="8237" y="1"/>
                      <a:pt x="6437" y="302"/>
                      <a:pt x="4871" y="568"/>
                    </a:cubicBezTo>
                    <a:cubicBezTo>
                      <a:pt x="3745" y="758"/>
                      <a:pt x="2767" y="923"/>
                      <a:pt x="1977" y="923"/>
                    </a:cubicBezTo>
                    <a:cubicBezTo>
                      <a:pt x="1101" y="923"/>
                      <a:pt x="455" y="721"/>
                      <a:pt x="89" y="131"/>
                    </a:cubicBezTo>
                    <a:lnTo>
                      <a:pt x="0" y="193"/>
                    </a:lnTo>
                    <a:cubicBezTo>
                      <a:pt x="388" y="818"/>
                      <a:pt x="1062" y="1028"/>
                      <a:pt x="1970" y="1028"/>
                    </a:cubicBezTo>
                    <a:cubicBezTo>
                      <a:pt x="2773" y="1028"/>
                      <a:pt x="3758" y="863"/>
                      <a:pt x="4889" y="675"/>
                    </a:cubicBezTo>
                    <a:cubicBezTo>
                      <a:pt x="6455" y="408"/>
                      <a:pt x="8256" y="106"/>
                      <a:pt x="10240" y="106"/>
                    </a:cubicBezTo>
                    <a:cubicBezTo>
                      <a:pt x="11511" y="106"/>
                      <a:pt x="12858" y="230"/>
                      <a:pt x="14265" y="568"/>
                    </a:cubicBezTo>
                    <a:cubicBezTo>
                      <a:pt x="14595" y="648"/>
                      <a:pt x="14881" y="737"/>
                      <a:pt x="15139" y="835"/>
                    </a:cubicBezTo>
                    <a:cubicBezTo>
                      <a:pt x="17485" y="1710"/>
                      <a:pt x="17503" y="3414"/>
                      <a:pt x="17530" y="5216"/>
                    </a:cubicBezTo>
                    <a:cubicBezTo>
                      <a:pt x="17548" y="7214"/>
                      <a:pt x="17575" y="9284"/>
                      <a:pt x="20554" y="10586"/>
                    </a:cubicBezTo>
                    <a:cubicBezTo>
                      <a:pt x="21678" y="11077"/>
                      <a:pt x="22767" y="11318"/>
                      <a:pt x="23935" y="11318"/>
                    </a:cubicBezTo>
                    <a:cubicBezTo>
                      <a:pt x="24827" y="11318"/>
                      <a:pt x="25764" y="11175"/>
                      <a:pt x="26808" y="10889"/>
                    </a:cubicBezTo>
                    <a:cubicBezTo>
                      <a:pt x="29966" y="10024"/>
                      <a:pt x="32758" y="8231"/>
                      <a:pt x="35452" y="6500"/>
                    </a:cubicBezTo>
                    <a:cubicBezTo>
                      <a:pt x="38307" y="4663"/>
                      <a:pt x="41001" y="2923"/>
                      <a:pt x="43615" y="2753"/>
                    </a:cubicBezTo>
                    <a:cubicBezTo>
                      <a:pt x="47157" y="2530"/>
                      <a:pt x="49503" y="2495"/>
                      <a:pt x="51760" y="2459"/>
                    </a:cubicBezTo>
                    <a:cubicBezTo>
                      <a:pt x="53928" y="2423"/>
                      <a:pt x="56158" y="2397"/>
                      <a:pt x="59450" y="2191"/>
                    </a:cubicBezTo>
                    <a:cubicBezTo>
                      <a:pt x="59805" y="2170"/>
                      <a:pt x="60149" y="2159"/>
                      <a:pt x="60482" y="2159"/>
                    </a:cubicBezTo>
                    <a:cubicBezTo>
                      <a:pt x="67855" y="2159"/>
                      <a:pt x="69824" y="7268"/>
                      <a:pt x="70584" y="9248"/>
                    </a:cubicBezTo>
                    <a:cubicBezTo>
                      <a:pt x="70619" y="9346"/>
                      <a:pt x="70655" y="9444"/>
                      <a:pt x="70691" y="9525"/>
                    </a:cubicBezTo>
                    <a:lnTo>
                      <a:pt x="70789" y="9489"/>
                    </a:lnTo>
                    <a:cubicBezTo>
                      <a:pt x="70753" y="9409"/>
                      <a:pt x="70717" y="9310"/>
                      <a:pt x="70682" y="9212"/>
                    </a:cubicBezTo>
                    <a:cubicBezTo>
                      <a:pt x="69913" y="7214"/>
                      <a:pt x="67927" y="2053"/>
                      <a:pt x="60482" y="2053"/>
                    </a:cubicBezTo>
                    <a:cubicBezTo>
                      <a:pt x="60149" y="2053"/>
                      <a:pt x="59805" y="2063"/>
                      <a:pt x="59450" y="2084"/>
                    </a:cubicBezTo>
                    <a:cubicBezTo>
                      <a:pt x="56158" y="2290"/>
                      <a:pt x="53919" y="2325"/>
                      <a:pt x="51760" y="2352"/>
                    </a:cubicBezTo>
                    <a:cubicBezTo>
                      <a:pt x="49494" y="2388"/>
                      <a:pt x="47157" y="2423"/>
                      <a:pt x="43615" y="2655"/>
                    </a:cubicBezTo>
                    <a:cubicBezTo>
                      <a:pt x="40966" y="2825"/>
                      <a:pt x="38263" y="4564"/>
                      <a:pt x="35390" y="6411"/>
                    </a:cubicBezTo>
                    <a:cubicBezTo>
                      <a:pt x="32705" y="8142"/>
                      <a:pt x="29921" y="9926"/>
                      <a:pt x="26781" y="10791"/>
                    </a:cubicBezTo>
                    <a:cubicBezTo>
                      <a:pt x="25748" y="11075"/>
                      <a:pt x="24815" y="11218"/>
                      <a:pt x="23929" y="11218"/>
                    </a:cubicBezTo>
                    <a:cubicBezTo>
                      <a:pt x="22779" y="11218"/>
                      <a:pt x="21707" y="10977"/>
                      <a:pt x="20599" y="10488"/>
                    </a:cubicBezTo>
                    <a:cubicBezTo>
                      <a:pt x="17682" y="9212"/>
                      <a:pt x="17655" y="7178"/>
                      <a:pt x="17628" y="5216"/>
                    </a:cubicBezTo>
                    <a:cubicBezTo>
                      <a:pt x="17610" y="3378"/>
                      <a:pt x="17584" y="1638"/>
                      <a:pt x="15175" y="737"/>
                    </a:cubicBezTo>
                    <a:cubicBezTo>
                      <a:pt x="14907" y="630"/>
                      <a:pt x="14622" y="550"/>
                      <a:pt x="14292" y="470"/>
                    </a:cubicBezTo>
                    <a:cubicBezTo>
                      <a:pt x="12867" y="127"/>
                      <a:pt x="11506" y="1"/>
                      <a:pt x="1022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205025" y="1590575"/>
                <a:ext cx="1773300" cy="284175"/>
              </a:xfrm>
              <a:custGeom>
                <a:avLst/>
                <a:gdLst/>
                <a:ahLst/>
                <a:cxnLst/>
                <a:rect l="l" t="t" r="r" b="b"/>
                <a:pathLst>
                  <a:path w="70932" h="11367" extrusionOk="0">
                    <a:moveTo>
                      <a:pt x="90" y="1"/>
                    </a:moveTo>
                    <a:lnTo>
                      <a:pt x="1" y="54"/>
                    </a:lnTo>
                    <a:cubicBezTo>
                      <a:pt x="445" y="760"/>
                      <a:pt x="1193" y="991"/>
                      <a:pt x="2194" y="991"/>
                    </a:cubicBezTo>
                    <a:cubicBezTo>
                      <a:pt x="3002" y="991"/>
                      <a:pt x="3974" y="841"/>
                      <a:pt x="5086" y="670"/>
                    </a:cubicBezTo>
                    <a:cubicBezTo>
                      <a:pt x="6577" y="438"/>
                      <a:pt x="8282" y="175"/>
                      <a:pt x="10159" y="175"/>
                    </a:cubicBezTo>
                    <a:cubicBezTo>
                      <a:pt x="11460" y="175"/>
                      <a:pt x="12842" y="301"/>
                      <a:pt x="14292" y="652"/>
                    </a:cubicBezTo>
                    <a:cubicBezTo>
                      <a:pt x="14622" y="732"/>
                      <a:pt x="14908" y="821"/>
                      <a:pt x="15175" y="920"/>
                    </a:cubicBezTo>
                    <a:cubicBezTo>
                      <a:pt x="17504" y="1821"/>
                      <a:pt x="17450" y="3533"/>
                      <a:pt x="17379" y="5344"/>
                    </a:cubicBezTo>
                    <a:cubicBezTo>
                      <a:pt x="17307" y="7378"/>
                      <a:pt x="17236" y="9484"/>
                      <a:pt x="20358" y="10759"/>
                    </a:cubicBezTo>
                    <a:cubicBezTo>
                      <a:pt x="21358" y="11161"/>
                      <a:pt x="22339" y="11366"/>
                      <a:pt x="23374" y="11366"/>
                    </a:cubicBezTo>
                    <a:cubicBezTo>
                      <a:pt x="24391" y="11366"/>
                      <a:pt x="25470" y="11170"/>
                      <a:pt x="26683" y="10777"/>
                    </a:cubicBezTo>
                    <a:cubicBezTo>
                      <a:pt x="29618" y="9823"/>
                      <a:pt x="32250" y="8047"/>
                      <a:pt x="34802" y="6326"/>
                    </a:cubicBezTo>
                    <a:cubicBezTo>
                      <a:pt x="37817" y="4301"/>
                      <a:pt x="40654" y="2383"/>
                      <a:pt x="43428" y="2320"/>
                    </a:cubicBezTo>
                    <a:cubicBezTo>
                      <a:pt x="44272" y="2301"/>
                      <a:pt x="45043" y="2293"/>
                      <a:pt x="45758" y="2293"/>
                    </a:cubicBezTo>
                    <a:cubicBezTo>
                      <a:pt x="47699" y="2293"/>
                      <a:pt x="49236" y="2353"/>
                      <a:pt x="50735" y="2418"/>
                    </a:cubicBezTo>
                    <a:cubicBezTo>
                      <a:pt x="52079" y="2476"/>
                      <a:pt x="53385" y="2531"/>
                      <a:pt x="54893" y="2531"/>
                    </a:cubicBezTo>
                    <a:cubicBezTo>
                      <a:pt x="56197" y="2531"/>
                      <a:pt x="57652" y="2490"/>
                      <a:pt x="59415" y="2374"/>
                    </a:cubicBezTo>
                    <a:cubicBezTo>
                      <a:pt x="59796" y="2349"/>
                      <a:pt x="60164" y="2337"/>
                      <a:pt x="60520" y="2337"/>
                    </a:cubicBezTo>
                    <a:cubicBezTo>
                      <a:pt x="67929" y="2337"/>
                      <a:pt x="69980" y="7456"/>
                      <a:pt x="70780" y="9439"/>
                    </a:cubicBezTo>
                    <a:lnTo>
                      <a:pt x="70834" y="9564"/>
                    </a:lnTo>
                    <a:lnTo>
                      <a:pt x="70932" y="9528"/>
                    </a:lnTo>
                    <a:lnTo>
                      <a:pt x="70878" y="9403"/>
                    </a:lnTo>
                    <a:cubicBezTo>
                      <a:pt x="70468" y="8386"/>
                      <a:pt x="69710" y="6486"/>
                      <a:pt x="67988" y="4889"/>
                    </a:cubicBezTo>
                    <a:cubicBezTo>
                      <a:pt x="66095" y="3125"/>
                      <a:pt x="63581" y="2239"/>
                      <a:pt x="60509" y="2239"/>
                    </a:cubicBezTo>
                    <a:cubicBezTo>
                      <a:pt x="60149" y="2239"/>
                      <a:pt x="59781" y="2251"/>
                      <a:pt x="59406" y="2276"/>
                    </a:cubicBezTo>
                    <a:cubicBezTo>
                      <a:pt x="57674" y="2386"/>
                      <a:pt x="56237" y="2425"/>
                      <a:pt x="54950" y="2425"/>
                    </a:cubicBezTo>
                    <a:cubicBezTo>
                      <a:pt x="53420" y="2425"/>
                      <a:pt x="52100" y="2369"/>
                      <a:pt x="50743" y="2311"/>
                    </a:cubicBezTo>
                    <a:cubicBezTo>
                      <a:pt x="49213" y="2252"/>
                      <a:pt x="47647" y="2187"/>
                      <a:pt x="45656" y="2187"/>
                    </a:cubicBezTo>
                    <a:cubicBezTo>
                      <a:pt x="44967" y="2187"/>
                      <a:pt x="44227" y="2195"/>
                      <a:pt x="43419" y="2213"/>
                    </a:cubicBezTo>
                    <a:cubicBezTo>
                      <a:pt x="40618" y="2276"/>
                      <a:pt x="37772" y="4203"/>
                      <a:pt x="34748" y="6237"/>
                    </a:cubicBezTo>
                    <a:cubicBezTo>
                      <a:pt x="32197" y="7949"/>
                      <a:pt x="29565" y="9725"/>
                      <a:pt x="26648" y="10670"/>
                    </a:cubicBezTo>
                    <a:cubicBezTo>
                      <a:pt x="25442" y="11062"/>
                      <a:pt x="24372" y="11258"/>
                      <a:pt x="23360" y="11258"/>
                    </a:cubicBezTo>
                    <a:cubicBezTo>
                      <a:pt x="22342" y="11258"/>
                      <a:pt x="21383" y="11059"/>
                      <a:pt x="20403" y="10661"/>
                    </a:cubicBezTo>
                    <a:cubicBezTo>
                      <a:pt x="17343" y="9421"/>
                      <a:pt x="17414" y="7352"/>
                      <a:pt x="17486" y="5344"/>
                    </a:cubicBezTo>
                    <a:cubicBezTo>
                      <a:pt x="17548" y="3498"/>
                      <a:pt x="17611" y="1749"/>
                      <a:pt x="15211" y="830"/>
                    </a:cubicBezTo>
                    <a:cubicBezTo>
                      <a:pt x="14943" y="723"/>
                      <a:pt x="14649" y="634"/>
                      <a:pt x="14319" y="554"/>
                    </a:cubicBezTo>
                    <a:cubicBezTo>
                      <a:pt x="12854" y="198"/>
                      <a:pt x="11458" y="70"/>
                      <a:pt x="10145" y="70"/>
                    </a:cubicBezTo>
                    <a:cubicBezTo>
                      <a:pt x="8266" y="70"/>
                      <a:pt x="6559" y="332"/>
                      <a:pt x="5068" y="563"/>
                    </a:cubicBezTo>
                    <a:cubicBezTo>
                      <a:pt x="3963" y="736"/>
                      <a:pt x="2995" y="886"/>
                      <a:pt x="2196" y="886"/>
                    </a:cubicBezTo>
                    <a:cubicBezTo>
                      <a:pt x="1226" y="886"/>
                      <a:pt x="505" y="666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5201225" y="1593025"/>
                <a:ext cx="1776875" cy="289075"/>
              </a:xfrm>
              <a:custGeom>
                <a:avLst/>
                <a:gdLst/>
                <a:ahLst/>
                <a:cxnLst/>
                <a:rect l="l" t="t" r="r" b="b"/>
                <a:pathLst>
                  <a:path w="71075" h="11563" extrusionOk="0">
                    <a:moveTo>
                      <a:pt x="90" y="1"/>
                    </a:moveTo>
                    <a:lnTo>
                      <a:pt x="1" y="54"/>
                    </a:lnTo>
                    <a:cubicBezTo>
                      <a:pt x="501" y="848"/>
                      <a:pt x="1328" y="1097"/>
                      <a:pt x="2430" y="1097"/>
                    </a:cubicBezTo>
                    <a:cubicBezTo>
                      <a:pt x="3237" y="1097"/>
                      <a:pt x="4191" y="963"/>
                      <a:pt x="5273" y="813"/>
                    </a:cubicBezTo>
                    <a:cubicBezTo>
                      <a:pt x="6683" y="610"/>
                      <a:pt x="8291" y="384"/>
                      <a:pt x="10055" y="384"/>
                    </a:cubicBezTo>
                    <a:cubicBezTo>
                      <a:pt x="11396" y="384"/>
                      <a:pt x="12826" y="514"/>
                      <a:pt x="14328" y="884"/>
                    </a:cubicBezTo>
                    <a:cubicBezTo>
                      <a:pt x="14658" y="964"/>
                      <a:pt x="14944" y="1054"/>
                      <a:pt x="15202" y="1152"/>
                    </a:cubicBezTo>
                    <a:cubicBezTo>
                      <a:pt x="17531" y="2062"/>
                      <a:pt x="17388" y="3792"/>
                      <a:pt x="17236" y="5621"/>
                    </a:cubicBezTo>
                    <a:cubicBezTo>
                      <a:pt x="17067" y="7691"/>
                      <a:pt x="16888" y="9841"/>
                      <a:pt x="20162" y="11063"/>
                    </a:cubicBezTo>
                    <a:cubicBezTo>
                      <a:pt x="21055" y="11393"/>
                      <a:pt x="21929" y="11563"/>
                      <a:pt x="22839" y="11563"/>
                    </a:cubicBezTo>
                    <a:cubicBezTo>
                      <a:pt x="23972" y="11563"/>
                      <a:pt x="25176" y="11304"/>
                      <a:pt x="26550" y="10795"/>
                    </a:cubicBezTo>
                    <a:cubicBezTo>
                      <a:pt x="29280" y="9769"/>
                      <a:pt x="31778" y="8003"/>
                      <a:pt x="34195" y="6299"/>
                    </a:cubicBezTo>
                    <a:cubicBezTo>
                      <a:pt x="37311" y="4092"/>
                      <a:pt x="40253" y="2016"/>
                      <a:pt x="43141" y="2016"/>
                    </a:cubicBezTo>
                    <a:cubicBezTo>
                      <a:pt x="43171" y="2016"/>
                      <a:pt x="43202" y="2017"/>
                      <a:pt x="43232" y="2017"/>
                    </a:cubicBezTo>
                    <a:cubicBezTo>
                      <a:pt x="46248" y="2071"/>
                      <a:pt x="48398" y="2276"/>
                      <a:pt x="50298" y="2472"/>
                    </a:cubicBezTo>
                    <a:cubicBezTo>
                      <a:pt x="52150" y="2654"/>
                      <a:pt x="53824" y="2820"/>
                      <a:pt x="55970" y="2820"/>
                    </a:cubicBezTo>
                    <a:cubicBezTo>
                      <a:pt x="56978" y="2820"/>
                      <a:pt x="58088" y="2783"/>
                      <a:pt x="59370" y="2695"/>
                    </a:cubicBezTo>
                    <a:cubicBezTo>
                      <a:pt x="59755" y="2669"/>
                      <a:pt x="60131" y="2657"/>
                      <a:pt x="60499" y="2657"/>
                    </a:cubicBezTo>
                    <a:cubicBezTo>
                      <a:pt x="65508" y="2657"/>
                      <a:pt x="69032" y="5031"/>
                      <a:pt x="70977" y="9743"/>
                    </a:cubicBezTo>
                    <a:lnTo>
                      <a:pt x="71075" y="9707"/>
                    </a:lnTo>
                    <a:cubicBezTo>
                      <a:pt x="70718" y="8859"/>
                      <a:pt x="69906" y="6879"/>
                      <a:pt x="68095" y="5238"/>
                    </a:cubicBezTo>
                    <a:cubicBezTo>
                      <a:pt x="66149" y="3458"/>
                      <a:pt x="63602" y="2556"/>
                      <a:pt x="60529" y="2556"/>
                    </a:cubicBezTo>
                    <a:cubicBezTo>
                      <a:pt x="60150" y="2556"/>
                      <a:pt x="59764" y="2570"/>
                      <a:pt x="59370" y="2597"/>
                    </a:cubicBezTo>
                    <a:cubicBezTo>
                      <a:pt x="58115" y="2681"/>
                      <a:pt x="57022" y="2716"/>
                      <a:pt x="56030" y="2716"/>
                    </a:cubicBezTo>
                    <a:cubicBezTo>
                      <a:pt x="53858" y="2716"/>
                      <a:pt x="52169" y="2549"/>
                      <a:pt x="50307" y="2365"/>
                    </a:cubicBezTo>
                    <a:cubicBezTo>
                      <a:pt x="48406" y="2178"/>
                      <a:pt x="46257" y="1964"/>
                      <a:pt x="43232" y="1910"/>
                    </a:cubicBezTo>
                    <a:lnTo>
                      <a:pt x="43134" y="1910"/>
                    </a:lnTo>
                    <a:cubicBezTo>
                      <a:pt x="40217" y="1910"/>
                      <a:pt x="37255" y="3997"/>
                      <a:pt x="34133" y="6210"/>
                    </a:cubicBezTo>
                    <a:cubicBezTo>
                      <a:pt x="31724" y="7914"/>
                      <a:pt x="29235" y="9680"/>
                      <a:pt x="26514" y="10697"/>
                    </a:cubicBezTo>
                    <a:cubicBezTo>
                      <a:pt x="25153" y="11205"/>
                      <a:pt x="23967" y="11457"/>
                      <a:pt x="22846" y="11457"/>
                    </a:cubicBezTo>
                    <a:cubicBezTo>
                      <a:pt x="21939" y="11457"/>
                      <a:pt x="21076" y="11292"/>
                      <a:pt x="20198" y="10965"/>
                    </a:cubicBezTo>
                    <a:cubicBezTo>
                      <a:pt x="17004" y="9769"/>
                      <a:pt x="17174" y="7664"/>
                      <a:pt x="17343" y="5630"/>
                    </a:cubicBezTo>
                    <a:cubicBezTo>
                      <a:pt x="17495" y="3757"/>
                      <a:pt x="17647" y="1990"/>
                      <a:pt x="15238" y="1062"/>
                    </a:cubicBezTo>
                    <a:cubicBezTo>
                      <a:pt x="14979" y="955"/>
                      <a:pt x="14685" y="866"/>
                      <a:pt x="14355" y="786"/>
                    </a:cubicBezTo>
                    <a:cubicBezTo>
                      <a:pt x="12841" y="412"/>
                      <a:pt x="11404" y="281"/>
                      <a:pt x="10058" y="281"/>
                    </a:cubicBezTo>
                    <a:cubicBezTo>
                      <a:pt x="8287" y="281"/>
                      <a:pt x="6675" y="508"/>
                      <a:pt x="5255" y="706"/>
                    </a:cubicBezTo>
                    <a:cubicBezTo>
                      <a:pt x="4181" y="858"/>
                      <a:pt x="3233" y="991"/>
                      <a:pt x="2435" y="991"/>
                    </a:cubicBezTo>
                    <a:cubicBezTo>
                      <a:pt x="1365" y="991"/>
                      <a:pt x="565" y="752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5197675" y="1595500"/>
                <a:ext cx="1780200" cy="294625"/>
              </a:xfrm>
              <a:custGeom>
                <a:avLst/>
                <a:gdLst/>
                <a:ahLst/>
                <a:cxnLst/>
                <a:rect l="l" t="t" r="r" b="b"/>
                <a:pathLst>
                  <a:path w="71208" h="11785" extrusionOk="0">
                    <a:moveTo>
                      <a:pt x="89" y="0"/>
                    </a:moveTo>
                    <a:lnTo>
                      <a:pt x="0" y="54"/>
                    </a:lnTo>
                    <a:cubicBezTo>
                      <a:pt x="552" y="938"/>
                      <a:pt x="1458" y="1204"/>
                      <a:pt x="2664" y="1204"/>
                    </a:cubicBezTo>
                    <a:cubicBezTo>
                      <a:pt x="3466" y="1204"/>
                      <a:pt x="4400" y="1086"/>
                      <a:pt x="5451" y="955"/>
                    </a:cubicBezTo>
                    <a:cubicBezTo>
                      <a:pt x="6779" y="784"/>
                      <a:pt x="8288" y="593"/>
                      <a:pt x="9941" y="593"/>
                    </a:cubicBezTo>
                    <a:cubicBezTo>
                      <a:pt x="11319" y="593"/>
                      <a:pt x="12797" y="726"/>
                      <a:pt x="14354" y="1115"/>
                    </a:cubicBezTo>
                    <a:cubicBezTo>
                      <a:pt x="14684" y="1195"/>
                      <a:pt x="14970" y="1285"/>
                      <a:pt x="15228" y="1383"/>
                    </a:cubicBezTo>
                    <a:cubicBezTo>
                      <a:pt x="17557" y="2311"/>
                      <a:pt x="17334" y="4050"/>
                      <a:pt x="17093" y="5897"/>
                    </a:cubicBezTo>
                    <a:cubicBezTo>
                      <a:pt x="16816" y="8011"/>
                      <a:pt x="16540" y="10197"/>
                      <a:pt x="19957" y="11374"/>
                    </a:cubicBezTo>
                    <a:cubicBezTo>
                      <a:pt x="20751" y="11642"/>
                      <a:pt x="21527" y="11785"/>
                      <a:pt x="22338" y="11785"/>
                    </a:cubicBezTo>
                    <a:cubicBezTo>
                      <a:pt x="23578" y="11785"/>
                      <a:pt x="24890" y="11464"/>
                      <a:pt x="26415" y="10812"/>
                    </a:cubicBezTo>
                    <a:cubicBezTo>
                      <a:pt x="28958" y="9724"/>
                      <a:pt x="31313" y="7975"/>
                      <a:pt x="33597" y="6280"/>
                    </a:cubicBezTo>
                    <a:cubicBezTo>
                      <a:pt x="36764" y="3925"/>
                      <a:pt x="39752" y="1704"/>
                      <a:pt x="42705" y="1704"/>
                    </a:cubicBezTo>
                    <a:cubicBezTo>
                      <a:pt x="42812" y="1704"/>
                      <a:pt x="42919" y="1713"/>
                      <a:pt x="43026" y="1713"/>
                    </a:cubicBezTo>
                    <a:cubicBezTo>
                      <a:pt x="46024" y="1882"/>
                      <a:pt x="48156" y="2212"/>
                      <a:pt x="50029" y="2507"/>
                    </a:cubicBezTo>
                    <a:cubicBezTo>
                      <a:pt x="52109" y="2836"/>
                      <a:pt x="53978" y="3129"/>
                      <a:pt x="56537" y="3129"/>
                    </a:cubicBezTo>
                    <a:cubicBezTo>
                      <a:pt x="57381" y="3129"/>
                      <a:pt x="58299" y="3097"/>
                      <a:pt x="59325" y="3024"/>
                    </a:cubicBezTo>
                    <a:cubicBezTo>
                      <a:pt x="59718" y="2996"/>
                      <a:pt x="60103" y="2982"/>
                      <a:pt x="60482" y="2982"/>
                    </a:cubicBezTo>
                    <a:cubicBezTo>
                      <a:pt x="65455" y="2982"/>
                      <a:pt x="69203" y="5419"/>
                      <a:pt x="71110" y="9920"/>
                    </a:cubicBezTo>
                    <a:lnTo>
                      <a:pt x="71208" y="9876"/>
                    </a:lnTo>
                    <a:cubicBezTo>
                      <a:pt x="70450" y="8082"/>
                      <a:pt x="69397" y="6602"/>
                      <a:pt x="68086" y="5469"/>
                    </a:cubicBezTo>
                    <a:cubicBezTo>
                      <a:pt x="66089" y="3748"/>
                      <a:pt x="63548" y="2872"/>
                      <a:pt x="60524" y="2872"/>
                    </a:cubicBezTo>
                    <a:cubicBezTo>
                      <a:pt x="60129" y="2872"/>
                      <a:pt x="59727" y="2887"/>
                      <a:pt x="59316" y="2917"/>
                    </a:cubicBezTo>
                    <a:cubicBezTo>
                      <a:pt x="58290" y="2990"/>
                      <a:pt x="57372" y="3022"/>
                      <a:pt x="56530" y="3022"/>
                    </a:cubicBezTo>
                    <a:cubicBezTo>
                      <a:pt x="53979" y="3022"/>
                      <a:pt x="52119" y="2731"/>
                      <a:pt x="50047" y="2409"/>
                    </a:cubicBezTo>
                    <a:cubicBezTo>
                      <a:pt x="48165" y="2114"/>
                      <a:pt x="46033" y="1775"/>
                      <a:pt x="43035" y="1606"/>
                    </a:cubicBezTo>
                    <a:cubicBezTo>
                      <a:pt x="42928" y="1600"/>
                      <a:pt x="42820" y="1597"/>
                      <a:pt x="42713" y="1597"/>
                    </a:cubicBezTo>
                    <a:cubicBezTo>
                      <a:pt x="39723" y="1597"/>
                      <a:pt x="36712" y="3832"/>
                      <a:pt x="33534" y="6191"/>
                    </a:cubicBezTo>
                    <a:cubicBezTo>
                      <a:pt x="31260" y="7886"/>
                      <a:pt x="28904" y="9635"/>
                      <a:pt x="26380" y="10714"/>
                    </a:cubicBezTo>
                    <a:cubicBezTo>
                      <a:pt x="24865" y="11361"/>
                      <a:pt x="23568" y="11676"/>
                      <a:pt x="22344" y="11676"/>
                    </a:cubicBezTo>
                    <a:cubicBezTo>
                      <a:pt x="21543" y="11676"/>
                      <a:pt x="20772" y="11541"/>
                      <a:pt x="19992" y="11276"/>
                    </a:cubicBezTo>
                    <a:cubicBezTo>
                      <a:pt x="16656" y="10125"/>
                      <a:pt x="16932" y="7984"/>
                      <a:pt x="17200" y="5915"/>
                    </a:cubicBezTo>
                    <a:cubicBezTo>
                      <a:pt x="17441" y="4023"/>
                      <a:pt x="17673" y="2239"/>
                      <a:pt x="15264" y="1294"/>
                    </a:cubicBezTo>
                    <a:cubicBezTo>
                      <a:pt x="14996" y="1187"/>
                      <a:pt x="14711" y="1097"/>
                      <a:pt x="14372" y="1008"/>
                    </a:cubicBezTo>
                    <a:cubicBezTo>
                      <a:pt x="12811" y="619"/>
                      <a:pt x="11328" y="486"/>
                      <a:pt x="9946" y="486"/>
                    </a:cubicBezTo>
                    <a:cubicBezTo>
                      <a:pt x="8287" y="486"/>
                      <a:pt x="6771" y="677"/>
                      <a:pt x="5433" y="848"/>
                    </a:cubicBezTo>
                    <a:cubicBezTo>
                      <a:pt x="4385" y="981"/>
                      <a:pt x="3454" y="1100"/>
                      <a:pt x="2658" y="1100"/>
                    </a:cubicBezTo>
                    <a:cubicBezTo>
                      <a:pt x="1490" y="1100"/>
                      <a:pt x="615" y="844"/>
                      <a:pt x="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5193875" y="1597950"/>
                <a:ext cx="1783775" cy="300425"/>
              </a:xfrm>
              <a:custGeom>
                <a:avLst/>
                <a:gdLst/>
                <a:ahLst/>
                <a:cxnLst/>
                <a:rect l="l" t="t" r="r" b="b"/>
                <a:pathLst>
                  <a:path w="71351" h="12017" extrusionOk="0">
                    <a:moveTo>
                      <a:pt x="90" y="0"/>
                    </a:moveTo>
                    <a:lnTo>
                      <a:pt x="1" y="54"/>
                    </a:lnTo>
                    <a:cubicBezTo>
                      <a:pt x="619" y="1040"/>
                      <a:pt x="1609" y="1323"/>
                      <a:pt x="2921" y="1323"/>
                    </a:cubicBezTo>
                    <a:cubicBezTo>
                      <a:pt x="3711" y="1323"/>
                      <a:pt x="4618" y="1220"/>
                      <a:pt x="5630" y="1106"/>
                    </a:cubicBezTo>
                    <a:cubicBezTo>
                      <a:pt x="6885" y="962"/>
                      <a:pt x="8302" y="800"/>
                      <a:pt x="9849" y="800"/>
                    </a:cubicBezTo>
                    <a:cubicBezTo>
                      <a:pt x="11259" y="800"/>
                      <a:pt x="12778" y="934"/>
                      <a:pt x="14381" y="1338"/>
                    </a:cubicBezTo>
                    <a:cubicBezTo>
                      <a:pt x="14711" y="1419"/>
                      <a:pt x="14997" y="1517"/>
                      <a:pt x="15255" y="1615"/>
                    </a:cubicBezTo>
                    <a:cubicBezTo>
                      <a:pt x="17584" y="2552"/>
                      <a:pt x="17281" y="4318"/>
                      <a:pt x="16959" y="6191"/>
                    </a:cubicBezTo>
                    <a:cubicBezTo>
                      <a:pt x="16585" y="8332"/>
                      <a:pt x="16201" y="10554"/>
                      <a:pt x="19770" y="11678"/>
                    </a:cubicBezTo>
                    <a:cubicBezTo>
                      <a:pt x="20465" y="11901"/>
                      <a:pt x="21161" y="12017"/>
                      <a:pt x="21884" y="12017"/>
                    </a:cubicBezTo>
                    <a:cubicBezTo>
                      <a:pt x="23213" y="12017"/>
                      <a:pt x="24623" y="11624"/>
                      <a:pt x="26291" y="10830"/>
                    </a:cubicBezTo>
                    <a:cubicBezTo>
                      <a:pt x="28655" y="9697"/>
                      <a:pt x="30885" y="7949"/>
                      <a:pt x="33044" y="6263"/>
                    </a:cubicBezTo>
                    <a:cubicBezTo>
                      <a:pt x="36251" y="3764"/>
                      <a:pt x="39291" y="1386"/>
                      <a:pt x="42314" y="1386"/>
                    </a:cubicBezTo>
                    <a:cubicBezTo>
                      <a:pt x="42486" y="1386"/>
                      <a:pt x="42658" y="1394"/>
                      <a:pt x="42830" y="1410"/>
                    </a:cubicBezTo>
                    <a:cubicBezTo>
                      <a:pt x="45846" y="1695"/>
                      <a:pt x="47969" y="2150"/>
                      <a:pt x="49842" y="2552"/>
                    </a:cubicBezTo>
                    <a:cubicBezTo>
                      <a:pt x="52061" y="3018"/>
                      <a:pt x="54034" y="3440"/>
                      <a:pt x="56859" y="3440"/>
                    </a:cubicBezTo>
                    <a:cubicBezTo>
                      <a:pt x="57601" y="3440"/>
                      <a:pt x="58402" y="3410"/>
                      <a:pt x="59281" y="3346"/>
                    </a:cubicBezTo>
                    <a:cubicBezTo>
                      <a:pt x="59713" y="3313"/>
                      <a:pt x="60130" y="3297"/>
                      <a:pt x="60533" y="3297"/>
                    </a:cubicBezTo>
                    <a:cubicBezTo>
                      <a:pt x="67533" y="3297"/>
                      <a:pt x="70342" y="7990"/>
                      <a:pt x="71253" y="10099"/>
                    </a:cubicBezTo>
                    <a:lnTo>
                      <a:pt x="71351" y="10054"/>
                    </a:lnTo>
                    <a:cubicBezTo>
                      <a:pt x="70431" y="7928"/>
                      <a:pt x="67596" y="3191"/>
                      <a:pt x="60526" y="3191"/>
                    </a:cubicBezTo>
                    <a:cubicBezTo>
                      <a:pt x="60122" y="3191"/>
                      <a:pt x="59704" y="3206"/>
                      <a:pt x="59272" y="3238"/>
                    </a:cubicBezTo>
                    <a:cubicBezTo>
                      <a:pt x="58388" y="3304"/>
                      <a:pt x="57584" y="3333"/>
                      <a:pt x="56839" y="3333"/>
                    </a:cubicBezTo>
                    <a:cubicBezTo>
                      <a:pt x="54034" y="3333"/>
                      <a:pt x="52068" y="2917"/>
                      <a:pt x="49869" y="2445"/>
                    </a:cubicBezTo>
                    <a:cubicBezTo>
                      <a:pt x="47987" y="2043"/>
                      <a:pt x="45864" y="1588"/>
                      <a:pt x="42839" y="1312"/>
                    </a:cubicBezTo>
                    <a:cubicBezTo>
                      <a:pt x="42661" y="1295"/>
                      <a:pt x="42483" y="1287"/>
                      <a:pt x="42304" y="1287"/>
                    </a:cubicBezTo>
                    <a:cubicBezTo>
                      <a:pt x="39254" y="1287"/>
                      <a:pt x="36201" y="3671"/>
                      <a:pt x="32982" y="6182"/>
                    </a:cubicBezTo>
                    <a:cubicBezTo>
                      <a:pt x="30832" y="7868"/>
                      <a:pt x="28601" y="9608"/>
                      <a:pt x="26246" y="10732"/>
                    </a:cubicBezTo>
                    <a:cubicBezTo>
                      <a:pt x="24594" y="11526"/>
                      <a:pt x="23202" y="11910"/>
                      <a:pt x="21886" y="11910"/>
                    </a:cubicBezTo>
                    <a:cubicBezTo>
                      <a:pt x="21177" y="11910"/>
                      <a:pt x="20490" y="11798"/>
                      <a:pt x="19796" y="11580"/>
                    </a:cubicBezTo>
                    <a:cubicBezTo>
                      <a:pt x="16317" y="10482"/>
                      <a:pt x="16692" y="8306"/>
                      <a:pt x="17058" y="6209"/>
                    </a:cubicBezTo>
                    <a:cubicBezTo>
                      <a:pt x="17379" y="4380"/>
                      <a:pt x="17709" y="2489"/>
                      <a:pt x="15300" y="1517"/>
                    </a:cubicBezTo>
                    <a:cubicBezTo>
                      <a:pt x="15032" y="1419"/>
                      <a:pt x="14747" y="1320"/>
                      <a:pt x="14408" y="1240"/>
                    </a:cubicBezTo>
                    <a:cubicBezTo>
                      <a:pt x="12789" y="830"/>
                      <a:pt x="11258" y="694"/>
                      <a:pt x="9836" y="694"/>
                    </a:cubicBezTo>
                    <a:cubicBezTo>
                      <a:pt x="8289" y="694"/>
                      <a:pt x="6872" y="855"/>
                      <a:pt x="5612" y="999"/>
                    </a:cubicBezTo>
                    <a:cubicBezTo>
                      <a:pt x="4608" y="1114"/>
                      <a:pt x="3709" y="1216"/>
                      <a:pt x="2928" y="1216"/>
                    </a:cubicBezTo>
                    <a:cubicBezTo>
                      <a:pt x="1647" y="1216"/>
                      <a:pt x="683" y="942"/>
                      <a:pt x="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5190075" y="1600400"/>
                <a:ext cx="1787375" cy="306450"/>
              </a:xfrm>
              <a:custGeom>
                <a:avLst/>
                <a:gdLst/>
                <a:ahLst/>
                <a:cxnLst/>
                <a:rect l="l" t="t" r="r" b="b"/>
                <a:pathLst>
                  <a:path w="71495" h="12258" extrusionOk="0">
                    <a:moveTo>
                      <a:pt x="90" y="0"/>
                    </a:moveTo>
                    <a:lnTo>
                      <a:pt x="1" y="54"/>
                    </a:lnTo>
                    <a:cubicBezTo>
                      <a:pt x="685" y="1143"/>
                      <a:pt x="1763" y="1442"/>
                      <a:pt x="3191" y="1442"/>
                    </a:cubicBezTo>
                    <a:cubicBezTo>
                      <a:pt x="3961" y="1442"/>
                      <a:pt x="4833" y="1355"/>
                      <a:pt x="5800" y="1258"/>
                    </a:cubicBezTo>
                    <a:cubicBezTo>
                      <a:pt x="6972" y="1139"/>
                      <a:pt x="8287" y="1006"/>
                      <a:pt x="9718" y="1006"/>
                    </a:cubicBezTo>
                    <a:cubicBezTo>
                      <a:pt x="11173" y="1006"/>
                      <a:pt x="12749" y="1143"/>
                      <a:pt x="14417" y="1570"/>
                    </a:cubicBezTo>
                    <a:cubicBezTo>
                      <a:pt x="14738" y="1651"/>
                      <a:pt x="15033" y="1749"/>
                      <a:pt x="15292" y="1847"/>
                    </a:cubicBezTo>
                    <a:cubicBezTo>
                      <a:pt x="17620" y="2801"/>
                      <a:pt x="17236" y="4586"/>
                      <a:pt x="16826" y="6486"/>
                    </a:cubicBezTo>
                    <a:cubicBezTo>
                      <a:pt x="16353" y="8663"/>
                      <a:pt x="15862" y="10920"/>
                      <a:pt x="19574" y="11990"/>
                    </a:cubicBezTo>
                    <a:cubicBezTo>
                      <a:pt x="20198" y="12169"/>
                      <a:pt x="20814" y="12258"/>
                      <a:pt x="21456" y="12258"/>
                    </a:cubicBezTo>
                    <a:cubicBezTo>
                      <a:pt x="22874" y="12258"/>
                      <a:pt x="24373" y="11803"/>
                      <a:pt x="26166" y="10848"/>
                    </a:cubicBezTo>
                    <a:cubicBezTo>
                      <a:pt x="28379" y="9671"/>
                      <a:pt x="30484" y="7940"/>
                      <a:pt x="32518" y="6263"/>
                    </a:cubicBezTo>
                    <a:cubicBezTo>
                      <a:pt x="35764" y="3597"/>
                      <a:pt x="38833" y="1069"/>
                      <a:pt x="41925" y="1069"/>
                    </a:cubicBezTo>
                    <a:cubicBezTo>
                      <a:pt x="42164" y="1069"/>
                      <a:pt x="42404" y="1084"/>
                      <a:pt x="42643" y="1115"/>
                    </a:cubicBezTo>
                    <a:cubicBezTo>
                      <a:pt x="45686" y="1508"/>
                      <a:pt x="47818" y="2079"/>
                      <a:pt x="49700" y="2587"/>
                    </a:cubicBezTo>
                    <a:cubicBezTo>
                      <a:pt x="52075" y="3230"/>
                      <a:pt x="54040" y="3761"/>
                      <a:pt x="56982" y="3761"/>
                    </a:cubicBezTo>
                    <a:cubicBezTo>
                      <a:pt x="57676" y="3761"/>
                      <a:pt x="58424" y="3732"/>
                      <a:pt x="59246" y="3667"/>
                    </a:cubicBezTo>
                    <a:cubicBezTo>
                      <a:pt x="59688" y="3632"/>
                      <a:pt x="60116" y="3615"/>
                      <a:pt x="60530" y="3615"/>
                    </a:cubicBezTo>
                    <a:cubicBezTo>
                      <a:pt x="68064" y="3615"/>
                      <a:pt x="70889" y="9119"/>
                      <a:pt x="71396" y="10277"/>
                    </a:cubicBezTo>
                    <a:lnTo>
                      <a:pt x="71494" y="10233"/>
                    </a:lnTo>
                    <a:cubicBezTo>
                      <a:pt x="70978" y="9065"/>
                      <a:pt x="68127" y="3509"/>
                      <a:pt x="60522" y="3509"/>
                    </a:cubicBezTo>
                    <a:cubicBezTo>
                      <a:pt x="60107" y="3509"/>
                      <a:pt x="59679" y="3525"/>
                      <a:pt x="59237" y="3560"/>
                    </a:cubicBezTo>
                    <a:cubicBezTo>
                      <a:pt x="58418" y="3625"/>
                      <a:pt x="57672" y="3654"/>
                      <a:pt x="56980" y="3654"/>
                    </a:cubicBezTo>
                    <a:cubicBezTo>
                      <a:pt x="54052" y="3654"/>
                      <a:pt x="52094" y="3124"/>
                      <a:pt x="49727" y="2489"/>
                    </a:cubicBezTo>
                    <a:cubicBezTo>
                      <a:pt x="47844" y="1981"/>
                      <a:pt x="45703" y="1401"/>
                      <a:pt x="42652" y="1008"/>
                    </a:cubicBezTo>
                    <a:cubicBezTo>
                      <a:pt x="42411" y="977"/>
                      <a:pt x="42169" y="962"/>
                      <a:pt x="41928" y="962"/>
                    </a:cubicBezTo>
                    <a:cubicBezTo>
                      <a:pt x="38804" y="962"/>
                      <a:pt x="35710" y="3499"/>
                      <a:pt x="32456" y="6183"/>
                    </a:cubicBezTo>
                    <a:cubicBezTo>
                      <a:pt x="30422" y="7851"/>
                      <a:pt x="28316" y="9581"/>
                      <a:pt x="26113" y="10750"/>
                    </a:cubicBezTo>
                    <a:cubicBezTo>
                      <a:pt x="24333" y="11702"/>
                      <a:pt x="22853" y="12157"/>
                      <a:pt x="21447" y="12157"/>
                    </a:cubicBezTo>
                    <a:cubicBezTo>
                      <a:pt x="20823" y="12157"/>
                      <a:pt x="20214" y="12067"/>
                      <a:pt x="19600" y="11892"/>
                    </a:cubicBezTo>
                    <a:cubicBezTo>
                      <a:pt x="15987" y="10848"/>
                      <a:pt x="16460" y="8645"/>
                      <a:pt x="16924" y="6504"/>
                    </a:cubicBezTo>
                    <a:cubicBezTo>
                      <a:pt x="17326" y="4657"/>
                      <a:pt x="17745" y="2739"/>
                      <a:pt x="15336" y="1749"/>
                    </a:cubicBezTo>
                    <a:cubicBezTo>
                      <a:pt x="15068" y="1651"/>
                      <a:pt x="14774" y="1553"/>
                      <a:pt x="14444" y="1463"/>
                    </a:cubicBezTo>
                    <a:cubicBezTo>
                      <a:pt x="12767" y="1036"/>
                      <a:pt x="11184" y="899"/>
                      <a:pt x="9724" y="899"/>
                    </a:cubicBezTo>
                    <a:cubicBezTo>
                      <a:pt x="8287" y="899"/>
                      <a:pt x="6967" y="1032"/>
                      <a:pt x="5791" y="1151"/>
                    </a:cubicBezTo>
                    <a:cubicBezTo>
                      <a:pt x="4824" y="1249"/>
                      <a:pt x="3953" y="1337"/>
                      <a:pt x="3186" y="1337"/>
                    </a:cubicBezTo>
                    <a:cubicBezTo>
                      <a:pt x="1795" y="1337"/>
                      <a:pt x="746" y="1047"/>
                      <a:pt x="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5186525" y="1602850"/>
                <a:ext cx="1790700" cy="312925"/>
              </a:xfrm>
              <a:custGeom>
                <a:avLst/>
                <a:gdLst/>
                <a:ahLst/>
                <a:cxnLst/>
                <a:rect l="l" t="t" r="r" b="b"/>
                <a:pathLst>
                  <a:path w="71628" h="12517" extrusionOk="0">
                    <a:moveTo>
                      <a:pt x="89" y="0"/>
                    </a:moveTo>
                    <a:lnTo>
                      <a:pt x="0" y="54"/>
                    </a:lnTo>
                    <a:cubicBezTo>
                      <a:pt x="750" y="1254"/>
                      <a:pt x="1915" y="1566"/>
                      <a:pt x="3452" y="1566"/>
                    </a:cubicBezTo>
                    <a:cubicBezTo>
                      <a:pt x="4201" y="1566"/>
                      <a:pt x="5039" y="1492"/>
                      <a:pt x="5959" y="1410"/>
                    </a:cubicBezTo>
                    <a:cubicBezTo>
                      <a:pt x="7046" y="1314"/>
                      <a:pt x="8255" y="1209"/>
                      <a:pt x="9567" y="1209"/>
                    </a:cubicBezTo>
                    <a:cubicBezTo>
                      <a:pt x="11066" y="1209"/>
                      <a:pt x="12698" y="1346"/>
                      <a:pt x="14434" y="1794"/>
                    </a:cubicBezTo>
                    <a:cubicBezTo>
                      <a:pt x="14764" y="1883"/>
                      <a:pt x="15059" y="1972"/>
                      <a:pt x="15318" y="2079"/>
                    </a:cubicBezTo>
                    <a:cubicBezTo>
                      <a:pt x="17646" y="3051"/>
                      <a:pt x="17182" y="4862"/>
                      <a:pt x="16682" y="6780"/>
                    </a:cubicBezTo>
                    <a:cubicBezTo>
                      <a:pt x="16112" y="9002"/>
                      <a:pt x="15514" y="11294"/>
                      <a:pt x="19368" y="12302"/>
                    </a:cubicBezTo>
                    <a:cubicBezTo>
                      <a:pt x="19921" y="12445"/>
                      <a:pt x="20474" y="12517"/>
                      <a:pt x="21036" y="12517"/>
                    </a:cubicBezTo>
                    <a:cubicBezTo>
                      <a:pt x="22544" y="12517"/>
                      <a:pt x="24123" y="11990"/>
                      <a:pt x="26032" y="10866"/>
                    </a:cubicBezTo>
                    <a:cubicBezTo>
                      <a:pt x="28092" y="9653"/>
                      <a:pt x="30091" y="7931"/>
                      <a:pt x="32009" y="6263"/>
                    </a:cubicBezTo>
                    <a:cubicBezTo>
                      <a:pt x="35290" y="3431"/>
                      <a:pt x="38407" y="740"/>
                      <a:pt x="41558" y="740"/>
                    </a:cubicBezTo>
                    <a:cubicBezTo>
                      <a:pt x="41851" y="740"/>
                      <a:pt x="42144" y="764"/>
                      <a:pt x="42438" y="812"/>
                    </a:cubicBezTo>
                    <a:cubicBezTo>
                      <a:pt x="45524" y="1321"/>
                      <a:pt x="47674" y="2017"/>
                      <a:pt x="49565" y="2632"/>
                    </a:cubicBezTo>
                    <a:cubicBezTo>
                      <a:pt x="52002" y="3422"/>
                      <a:pt x="54018" y="4078"/>
                      <a:pt x="57109" y="4078"/>
                    </a:cubicBezTo>
                    <a:cubicBezTo>
                      <a:pt x="57752" y="4078"/>
                      <a:pt x="58441" y="4050"/>
                      <a:pt x="59191" y="3988"/>
                    </a:cubicBezTo>
                    <a:cubicBezTo>
                      <a:pt x="59636" y="3952"/>
                      <a:pt x="60068" y="3934"/>
                      <a:pt x="60488" y="3934"/>
                    </a:cubicBezTo>
                    <a:cubicBezTo>
                      <a:pt x="66852" y="3934"/>
                      <a:pt x="70399" y="7937"/>
                      <a:pt x="71529" y="10456"/>
                    </a:cubicBezTo>
                    <a:lnTo>
                      <a:pt x="71627" y="10411"/>
                    </a:lnTo>
                    <a:cubicBezTo>
                      <a:pt x="70489" y="7876"/>
                      <a:pt x="66911" y="3826"/>
                      <a:pt x="60494" y="3826"/>
                    </a:cubicBezTo>
                    <a:cubicBezTo>
                      <a:pt x="60069" y="3826"/>
                      <a:pt x="59632" y="3844"/>
                      <a:pt x="59182" y="3881"/>
                    </a:cubicBezTo>
                    <a:cubicBezTo>
                      <a:pt x="58430" y="3943"/>
                      <a:pt x="57738" y="3972"/>
                      <a:pt x="57094" y="3972"/>
                    </a:cubicBezTo>
                    <a:cubicBezTo>
                      <a:pt x="54026" y="3972"/>
                      <a:pt x="52027" y="3323"/>
                      <a:pt x="49601" y="2534"/>
                    </a:cubicBezTo>
                    <a:cubicBezTo>
                      <a:pt x="47701" y="1918"/>
                      <a:pt x="45551" y="1214"/>
                      <a:pt x="42455" y="705"/>
                    </a:cubicBezTo>
                    <a:cubicBezTo>
                      <a:pt x="42155" y="655"/>
                      <a:pt x="41855" y="632"/>
                      <a:pt x="41555" y="632"/>
                    </a:cubicBezTo>
                    <a:cubicBezTo>
                      <a:pt x="38363" y="632"/>
                      <a:pt x="35233" y="3336"/>
                      <a:pt x="31946" y="6183"/>
                    </a:cubicBezTo>
                    <a:cubicBezTo>
                      <a:pt x="30019" y="7842"/>
                      <a:pt x="28030" y="9564"/>
                      <a:pt x="25978" y="10777"/>
                    </a:cubicBezTo>
                    <a:cubicBezTo>
                      <a:pt x="24088" y="11888"/>
                      <a:pt x="22529" y="12412"/>
                      <a:pt x="21043" y="12412"/>
                    </a:cubicBezTo>
                    <a:cubicBezTo>
                      <a:pt x="20488" y="12412"/>
                      <a:pt x="19943" y="12339"/>
                      <a:pt x="19394" y="12195"/>
                    </a:cubicBezTo>
                    <a:cubicBezTo>
                      <a:pt x="15648" y="11214"/>
                      <a:pt x="16227" y="8975"/>
                      <a:pt x="16781" y="6807"/>
                    </a:cubicBezTo>
                    <a:cubicBezTo>
                      <a:pt x="17271" y="4934"/>
                      <a:pt x="17771" y="2989"/>
                      <a:pt x="15353" y="1981"/>
                    </a:cubicBezTo>
                    <a:cubicBezTo>
                      <a:pt x="15095" y="1874"/>
                      <a:pt x="14791" y="1776"/>
                      <a:pt x="14461" y="1695"/>
                    </a:cubicBezTo>
                    <a:cubicBezTo>
                      <a:pt x="12724" y="1246"/>
                      <a:pt x="11092" y="1107"/>
                      <a:pt x="9593" y="1107"/>
                    </a:cubicBezTo>
                    <a:cubicBezTo>
                      <a:pt x="8268" y="1107"/>
                      <a:pt x="7047" y="1216"/>
                      <a:pt x="5950" y="1312"/>
                    </a:cubicBezTo>
                    <a:cubicBezTo>
                      <a:pt x="5038" y="1391"/>
                      <a:pt x="4208" y="1463"/>
                      <a:pt x="3467" y="1463"/>
                    </a:cubicBezTo>
                    <a:cubicBezTo>
                      <a:pt x="1956" y="1463"/>
                      <a:pt x="814" y="1162"/>
                      <a:pt x="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182725" y="1605300"/>
                <a:ext cx="1794275" cy="319400"/>
              </a:xfrm>
              <a:custGeom>
                <a:avLst/>
                <a:gdLst/>
                <a:ahLst/>
                <a:cxnLst/>
                <a:rect l="l" t="t" r="r" b="b"/>
                <a:pathLst>
                  <a:path w="71771" h="12776" extrusionOk="0">
                    <a:moveTo>
                      <a:pt x="90" y="1"/>
                    </a:moveTo>
                    <a:lnTo>
                      <a:pt x="0" y="54"/>
                    </a:lnTo>
                    <a:cubicBezTo>
                      <a:pt x="829" y="1374"/>
                      <a:pt x="2087" y="1699"/>
                      <a:pt x="3748" y="1699"/>
                    </a:cubicBezTo>
                    <a:cubicBezTo>
                      <a:pt x="4467" y="1699"/>
                      <a:pt x="5261" y="1638"/>
                      <a:pt x="6129" y="1571"/>
                    </a:cubicBezTo>
                    <a:cubicBezTo>
                      <a:pt x="7128" y="1497"/>
                      <a:pt x="8232" y="1414"/>
                      <a:pt x="9425" y="1414"/>
                    </a:cubicBezTo>
                    <a:cubicBezTo>
                      <a:pt x="10970" y="1414"/>
                      <a:pt x="12663" y="1552"/>
                      <a:pt x="14470" y="2026"/>
                    </a:cubicBezTo>
                    <a:cubicBezTo>
                      <a:pt x="14792" y="2106"/>
                      <a:pt x="15095" y="2204"/>
                      <a:pt x="15345" y="2311"/>
                    </a:cubicBezTo>
                    <a:cubicBezTo>
                      <a:pt x="17682" y="3301"/>
                      <a:pt x="17138" y="5139"/>
                      <a:pt x="16549" y="7093"/>
                    </a:cubicBezTo>
                    <a:cubicBezTo>
                      <a:pt x="16148" y="8449"/>
                      <a:pt x="15728" y="9849"/>
                      <a:pt x="16362" y="10947"/>
                    </a:cubicBezTo>
                    <a:cubicBezTo>
                      <a:pt x="16808" y="11723"/>
                      <a:pt x="17727" y="12267"/>
                      <a:pt x="19172" y="12606"/>
                    </a:cubicBezTo>
                    <a:cubicBezTo>
                      <a:pt x="19654" y="12722"/>
                      <a:pt x="20135" y="12775"/>
                      <a:pt x="20626" y="12775"/>
                    </a:cubicBezTo>
                    <a:cubicBezTo>
                      <a:pt x="22232" y="12775"/>
                      <a:pt x="23909" y="12169"/>
                      <a:pt x="25907" y="10884"/>
                    </a:cubicBezTo>
                    <a:cubicBezTo>
                      <a:pt x="27834" y="9635"/>
                      <a:pt x="29716" y="7922"/>
                      <a:pt x="31536" y="6272"/>
                    </a:cubicBezTo>
                    <a:cubicBezTo>
                      <a:pt x="34848" y="3267"/>
                      <a:pt x="37985" y="407"/>
                      <a:pt x="41203" y="407"/>
                    </a:cubicBezTo>
                    <a:cubicBezTo>
                      <a:pt x="41548" y="407"/>
                      <a:pt x="41894" y="440"/>
                      <a:pt x="42242" y="509"/>
                    </a:cubicBezTo>
                    <a:cubicBezTo>
                      <a:pt x="45382" y="1134"/>
                      <a:pt x="47541" y="1954"/>
                      <a:pt x="49450" y="2677"/>
                    </a:cubicBezTo>
                    <a:cubicBezTo>
                      <a:pt x="51940" y="3622"/>
                      <a:pt x="53989" y="4397"/>
                      <a:pt x="57198" y="4397"/>
                    </a:cubicBezTo>
                    <a:cubicBezTo>
                      <a:pt x="57805" y="4397"/>
                      <a:pt x="58454" y="4369"/>
                      <a:pt x="59156" y="4309"/>
                    </a:cubicBezTo>
                    <a:cubicBezTo>
                      <a:pt x="59624" y="4270"/>
                      <a:pt x="60085" y="4250"/>
                      <a:pt x="60538" y="4250"/>
                    </a:cubicBezTo>
                    <a:cubicBezTo>
                      <a:pt x="63342" y="4250"/>
                      <a:pt x="65857" y="5009"/>
                      <a:pt x="68015" y="6522"/>
                    </a:cubicBezTo>
                    <a:cubicBezTo>
                      <a:pt x="69941" y="7860"/>
                      <a:pt x="71190" y="9573"/>
                      <a:pt x="71672" y="10634"/>
                    </a:cubicBezTo>
                    <a:lnTo>
                      <a:pt x="71770" y="10590"/>
                    </a:lnTo>
                    <a:cubicBezTo>
                      <a:pt x="71280" y="9519"/>
                      <a:pt x="70022" y="7789"/>
                      <a:pt x="68077" y="6433"/>
                    </a:cubicBezTo>
                    <a:cubicBezTo>
                      <a:pt x="65893" y="4910"/>
                      <a:pt x="63358" y="4143"/>
                      <a:pt x="60529" y="4143"/>
                    </a:cubicBezTo>
                    <a:cubicBezTo>
                      <a:pt x="60076" y="4143"/>
                      <a:pt x="59615" y="4163"/>
                      <a:pt x="59147" y="4202"/>
                    </a:cubicBezTo>
                    <a:cubicBezTo>
                      <a:pt x="58436" y="4264"/>
                      <a:pt x="57779" y="4293"/>
                      <a:pt x="57165" y="4293"/>
                    </a:cubicBezTo>
                    <a:cubicBezTo>
                      <a:pt x="53990" y="4293"/>
                      <a:pt x="51961" y="3521"/>
                      <a:pt x="49494" y="2579"/>
                    </a:cubicBezTo>
                    <a:cubicBezTo>
                      <a:pt x="47576" y="1856"/>
                      <a:pt x="45409" y="1035"/>
                      <a:pt x="42259" y="402"/>
                    </a:cubicBezTo>
                    <a:cubicBezTo>
                      <a:pt x="41906" y="332"/>
                      <a:pt x="41553" y="298"/>
                      <a:pt x="41202" y="298"/>
                    </a:cubicBezTo>
                    <a:cubicBezTo>
                      <a:pt x="37949" y="298"/>
                      <a:pt x="34790" y="3172"/>
                      <a:pt x="31465" y="6192"/>
                    </a:cubicBezTo>
                    <a:cubicBezTo>
                      <a:pt x="29654" y="7842"/>
                      <a:pt x="27772" y="9555"/>
                      <a:pt x="25845" y="10795"/>
                    </a:cubicBezTo>
                    <a:cubicBezTo>
                      <a:pt x="23867" y="12068"/>
                      <a:pt x="22199" y="12674"/>
                      <a:pt x="20620" y="12674"/>
                    </a:cubicBezTo>
                    <a:cubicBezTo>
                      <a:pt x="20140" y="12674"/>
                      <a:pt x="19668" y="12618"/>
                      <a:pt x="19199" y="12508"/>
                    </a:cubicBezTo>
                    <a:cubicBezTo>
                      <a:pt x="17780" y="12169"/>
                      <a:pt x="16879" y="11642"/>
                      <a:pt x="16451" y="10902"/>
                    </a:cubicBezTo>
                    <a:cubicBezTo>
                      <a:pt x="15835" y="9840"/>
                      <a:pt x="16255" y="8458"/>
                      <a:pt x="16656" y="7119"/>
                    </a:cubicBezTo>
                    <a:cubicBezTo>
                      <a:pt x="17227" y="5210"/>
                      <a:pt x="17816" y="3239"/>
                      <a:pt x="15389" y="2213"/>
                    </a:cubicBezTo>
                    <a:cubicBezTo>
                      <a:pt x="15131" y="2106"/>
                      <a:pt x="14827" y="2008"/>
                      <a:pt x="14497" y="1919"/>
                    </a:cubicBezTo>
                    <a:cubicBezTo>
                      <a:pt x="12690" y="1448"/>
                      <a:pt x="10999" y="1309"/>
                      <a:pt x="9455" y="1309"/>
                    </a:cubicBezTo>
                    <a:cubicBezTo>
                      <a:pt x="8248" y="1309"/>
                      <a:pt x="7131" y="1394"/>
                      <a:pt x="6120" y="1473"/>
                    </a:cubicBezTo>
                    <a:cubicBezTo>
                      <a:pt x="5262" y="1537"/>
                      <a:pt x="4477" y="1596"/>
                      <a:pt x="3767" y="1596"/>
                    </a:cubicBezTo>
                    <a:cubicBezTo>
                      <a:pt x="2129" y="1596"/>
                      <a:pt x="892" y="1282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5178925" y="1606950"/>
                <a:ext cx="1797625" cy="327125"/>
              </a:xfrm>
              <a:custGeom>
                <a:avLst/>
                <a:gdLst/>
                <a:ahLst/>
                <a:cxnLst/>
                <a:rect l="l" t="t" r="r" b="b"/>
                <a:pathLst>
                  <a:path w="71905" h="13085" extrusionOk="0">
                    <a:moveTo>
                      <a:pt x="40857" y="0"/>
                    </a:moveTo>
                    <a:cubicBezTo>
                      <a:pt x="37538" y="0"/>
                      <a:pt x="34360" y="3036"/>
                      <a:pt x="31019" y="6242"/>
                    </a:cubicBezTo>
                    <a:cubicBezTo>
                      <a:pt x="29298" y="7883"/>
                      <a:pt x="27522" y="9578"/>
                      <a:pt x="25720" y="10845"/>
                    </a:cubicBezTo>
                    <a:cubicBezTo>
                      <a:pt x="23655" y="12292"/>
                      <a:pt x="21923" y="12978"/>
                      <a:pt x="20264" y="12978"/>
                    </a:cubicBezTo>
                    <a:cubicBezTo>
                      <a:pt x="19837" y="12978"/>
                      <a:pt x="19415" y="12933"/>
                      <a:pt x="18994" y="12843"/>
                    </a:cubicBezTo>
                    <a:cubicBezTo>
                      <a:pt x="17531" y="12531"/>
                      <a:pt x="16612" y="12022"/>
                      <a:pt x="16192" y="11273"/>
                    </a:cubicBezTo>
                    <a:cubicBezTo>
                      <a:pt x="15586" y="10220"/>
                      <a:pt x="16059" y="8829"/>
                      <a:pt x="16523" y="7473"/>
                    </a:cubicBezTo>
                    <a:cubicBezTo>
                      <a:pt x="17174" y="5528"/>
                      <a:pt x="17852" y="3530"/>
                      <a:pt x="15425" y="2477"/>
                    </a:cubicBezTo>
                    <a:cubicBezTo>
                      <a:pt x="15158" y="2370"/>
                      <a:pt x="14854" y="2263"/>
                      <a:pt x="14533" y="2183"/>
                    </a:cubicBezTo>
                    <a:cubicBezTo>
                      <a:pt x="12639" y="1683"/>
                      <a:pt x="10876" y="1544"/>
                      <a:pt x="9282" y="1544"/>
                    </a:cubicBezTo>
                    <a:cubicBezTo>
                      <a:pt x="8203" y="1544"/>
                      <a:pt x="7201" y="1608"/>
                      <a:pt x="6290" y="1665"/>
                    </a:cubicBezTo>
                    <a:cubicBezTo>
                      <a:pt x="5495" y="1714"/>
                      <a:pt x="4761" y="1760"/>
                      <a:pt x="4089" y="1760"/>
                    </a:cubicBezTo>
                    <a:cubicBezTo>
                      <a:pt x="2317" y="1760"/>
                      <a:pt x="976" y="1443"/>
                      <a:pt x="90" y="33"/>
                    </a:cubicBezTo>
                    <a:lnTo>
                      <a:pt x="1" y="86"/>
                    </a:lnTo>
                    <a:cubicBezTo>
                      <a:pt x="910" y="1541"/>
                      <a:pt x="2283" y="1866"/>
                      <a:pt x="4093" y="1866"/>
                    </a:cubicBezTo>
                    <a:cubicBezTo>
                      <a:pt x="4768" y="1866"/>
                      <a:pt x="5504" y="1821"/>
                      <a:pt x="6299" y="1772"/>
                    </a:cubicBezTo>
                    <a:cubicBezTo>
                      <a:pt x="7211" y="1714"/>
                      <a:pt x="8214" y="1651"/>
                      <a:pt x="9294" y="1651"/>
                    </a:cubicBezTo>
                    <a:cubicBezTo>
                      <a:pt x="10878" y="1651"/>
                      <a:pt x="12629" y="1788"/>
                      <a:pt x="14506" y="2281"/>
                    </a:cubicBezTo>
                    <a:cubicBezTo>
                      <a:pt x="14828" y="2370"/>
                      <a:pt x="15122" y="2468"/>
                      <a:pt x="15381" y="2575"/>
                    </a:cubicBezTo>
                    <a:cubicBezTo>
                      <a:pt x="17727" y="3583"/>
                      <a:pt x="17094" y="5457"/>
                      <a:pt x="16424" y="7437"/>
                    </a:cubicBezTo>
                    <a:cubicBezTo>
                      <a:pt x="15952" y="8811"/>
                      <a:pt x="15479" y="10238"/>
                      <a:pt x="16094" y="11327"/>
                    </a:cubicBezTo>
                    <a:cubicBezTo>
                      <a:pt x="16540" y="12103"/>
                      <a:pt x="17477" y="12629"/>
                      <a:pt x="18976" y="12950"/>
                    </a:cubicBezTo>
                    <a:cubicBezTo>
                      <a:pt x="19404" y="13039"/>
                      <a:pt x="19832" y="13084"/>
                      <a:pt x="20269" y="13084"/>
                    </a:cubicBezTo>
                    <a:cubicBezTo>
                      <a:pt x="21947" y="13084"/>
                      <a:pt x="23695" y="12388"/>
                      <a:pt x="25774" y="10934"/>
                    </a:cubicBezTo>
                    <a:cubicBezTo>
                      <a:pt x="27594" y="9658"/>
                      <a:pt x="29369" y="7955"/>
                      <a:pt x="31091" y="6313"/>
                    </a:cubicBezTo>
                    <a:cubicBezTo>
                      <a:pt x="34418" y="3129"/>
                      <a:pt x="37583" y="101"/>
                      <a:pt x="40856" y="101"/>
                    </a:cubicBezTo>
                    <a:cubicBezTo>
                      <a:pt x="41251" y="101"/>
                      <a:pt x="41647" y="145"/>
                      <a:pt x="42046" y="238"/>
                    </a:cubicBezTo>
                    <a:cubicBezTo>
                      <a:pt x="45239" y="978"/>
                      <a:pt x="47425" y="1924"/>
                      <a:pt x="49352" y="2763"/>
                    </a:cubicBezTo>
                    <a:cubicBezTo>
                      <a:pt x="51867" y="3853"/>
                      <a:pt x="53939" y="4751"/>
                      <a:pt x="57233" y="4751"/>
                    </a:cubicBezTo>
                    <a:cubicBezTo>
                      <a:pt x="57818" y="4751"/>
                      <a:pt x="58441" y="4723"/>
                      <a:pt x="59112" y="4663"/>
                    </a:cubicBezTo>
                    <a:cubicBezTo>
                      <a:pt x="59597" y="4619"/>
                      <a:pt x="60069" y="4599"/>
                      <a:pt x="60526" y="4599"/>
                    </a:cubicBezTo>
                    <a:cubicBezTo>
                      <a:pt x="67322" y="4599"/>
                      <a:pt x="71021" y="9131"/>
                      <a:pt x="71815" y="10845"/>
                    </a:cubicBezTo>
                    <a:lnTo>
                      <a:pt x="71904" y="10800"/>
                    </a:lnTo>
                    <a:cubicBezTo>
                      <a:pt x="71101" y="9077"/>
                      <a:pt x="67374" y="4492"/>
                      <a:pt x="60515" y="4492"/>
                    </a:cubicBezTo>
                    <a:cubicBezTo>
                      <a:pt x="60058" y="4492"/>
                      <a:pt x="59588" y="4513"/>
                      <a:pt x="59103" y="4556"/>
                    </a:cubicBezTo>
                    <a:cubicBezTo>
                      <a:pt x="58432" y="4616"/>
                      <a:pt x="57809" y="4645"/>
                      <a:pt x="57224" y="4645"/>
                    </a:cubicBezTo>
                    <a:cubicBezTo>
                      <a:pt x="53955" y="4645"/>
                      <a:pt x="51893" y="3754"/>
                      <a:pt x="49388" y="2664"/>
                    </a:cubicBezTo>
                    <a:cubicBezTo>
                      <a:pt x="47461" y="1826"/>
                      <a:pt x="45275" y="880"/>
                      <a:pt x="42072" y="140"/>
                    </a:cubicBezTo>
                    <a:cubicBezTo>
                      <a:pt x="41665" y="45"/>
                      <a:pt x="41260" y="0"/>
                      <a:pt x="408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175375" y="1600825"/>
                <a:ext cx="1800950" cy="342600"/>
              </a:xfrm>
              <a:custGeom>
                <a:avLst/>
                <a:gdLst/>
                <a:ahLst/>
                <a:cxnLst/>
                <a:rect l="l" t="t" r="r" b="b"/>
                <a:pathLst>
                  <a:path w="72038" h="13704" extrusionOk="0">
                    <a:moveTo>
                      <a:pt x="40507" y="0"/>
                    </a:moveTo>
                    <a:cubicBezTo>
                      <a:pt x="37136" y="0"/>
                      <a:pt x="33942" y="3217"/>
                      <a:pt x="30581" y="6594"/>
                    </a:cubicBezTo>
                    <a:cubicBezTo>
                      <a:pt x="28958" y="8226"/>
                      <a:pt x="27281" y="9912"/>
                      <a:pt x="25577" y="11206"/>
                    </a:cubicBezTo>
                    <a:cubicBezTo>
                      <a:pt x="23460" y="12821"/>
                      <a:pt x="21618" y="13601"/>
                      <a:pt x="19873" y="13601"/>
                    </a:cubicBezTo>
                    <a:cubicBezTo>
                      <a:pt x="19508" y="13601"/>
                      <a:pt x="19146" y="13567"/>
                      <a:pt x="18788" y="13499"/>
                    </a:cubicBezTo>
                    <a:cubicBezTo>
                      <a:pt x="17271" y="13213"/>
                      <a:pt x="16334" y="12714"/>
                      <a:pt x="15915" y="11973"/>
                    </a:cubicBezTo>
                    <a:cubicBezTo>
                      <a:pt x="15326" y="10920"/>
                      <a:pt x="15862" y="9502"/>
                      <a:pt x="16379" y="8137"/>
                    </a:cubicBezTo>
                    <a:cubicBezTo>
                      <a:pt x="17120" y="6157"/>
                      <a:pt x="17887" y="4123"/>
                      <a:pt x="15442" y="3052"/>
                    </a:cubicBezTo>
                    <a:cubicBezTo>
                      <a:pt x="15184" y="2945"/>
                      <a:pt x="14880" y="2838"/>
                      <a:pt x="14550" y="2749"/>
                    </a:cubicBezTo>
                    <a:cubicBezTo>
                      <a:pt x="12579" y="2225"/>
                      <a:pt x="10749" y="2089"/>
                      <a:pt x="9109" y="2089"/>
                    </a:cubicBezTo>
                    <a:cubicBezTo>
                      <a:pt x="8152" y="2089"/>
                      <a:pt x="7260" y="2135"/>
                      <a:pt x="6441" y="2178"/>
                    </a:cubicBezTo>
                    <a:cubicBezTo>
                      <a:pt x="5718" y="2213"/>
                      <a:pt x="5045" y="2246"/>
                      <a:pt x="4421" y="2246"/>
                    </a:cubicBezTo>
                    <a:cubicBezTo>
                      <a:pt x="2505" y="2246"/>
                      <a:pt x="1058" y="1931"/>
                      <a:pt x="89" y="376"/>
                    </a:cubicBezTo>
                    <a:lnTo>
                      <a:pt x="0" y="429"/>
                    </a:lnTo>
                    <a:cubicBezTo>
                      <a:pt x="987" y="2021"/>
                      <a:pt x="2455" y="2349"/>
                      <a:pt x="4392" y="2349"/>
                    </a:cubicBezTo>
                    <a:cubicBezTo>
                      <a:pt x="5027" y="2349"/>
                      <a:pt x="5714" y="2313"/>
                      <a:pt x="6450" y="2276"/>
                    </a:cubicBezTo>
                    <a:cubicBezTo>
                      <a:pt x="7254" y="2237"/>
                      <a:pt x="8129" y="2194"/>
                      <a:pt x="9067" y="2194"/>
                    </a:cubicBezTo>
                    <a:cubicBezTo>
                      <a:pt x="10711" y="2194"/>
                      <a:pt x="12547" y="2328"/>
                      <a:pt x="14524" y="2856"/>
                    </a:cubicBezTo>
                    <a:cubicBezTo>
                      <a:pt x="14845" y="2936"/>
                      <a:pt x="15148" y="3043"/>
                      <a:pt x="15407" y="3150"/>
                    </a:cubicBezTo>
                    <a:cubicBezTo>
                      <a:pt x="17753" y="4176"/>
                      <a:pt x="17039" y="6085"/>
                      <a:pt x="16281" y="8101"/>
                    </a:cubicBezTo>
                    <a:cubicBezTo>
                      <a:pt x="15755" y="9493"/>
                      <a:pt x="15219" y="10929"/>
                      <a:pt x="15826" y="12018"/>
                    </a:cubicBezTo>
                    <a:cubicBezTo>
                      <a:pt x="16263" y="12794"/>
                      <a:pt x="17227" y="13311"/>
                      <a:pt x="18770" y="13597"/>
                    </a:cubicBezTo>
                    <a:cubicBezTo>
                      <a:pt x="19136" y="13668"/>
                      <a:pt x="19501" y="13704"/>
                      <a:pt x="19876" y="13704"/>
                    </a:cubicBezTo>
                    <a:cubicBezTo>
                      <a:pt x="21643" y="13704"/>
                      <a:pt x="23507" y="12919"/>
                      <a:pt x="25639" y="11295"/>
                    </a:cubicBezTo>
                    <a:cubicBezTo>
                      <a:pt x="27343" y="9993"/>
                      <a:pt x="29029" y="8307"/>
                      <a:pt x="30653" y="6674"/>
                    </a:cubicBezTo>
                    <a:cubicBezTo>
                      <a:pt x="33997" y="3306"/>
                      <a:pt x="37181" y="106"/>
                      <a:pt x="40518" y="106"/>
                    </a:cubicBezTo>
                    <a:cubicBezTo>
                      <a:pt x="40956" y="106"/>
                      <a:pt x="41396" y="161"/>
                      <a:pt x="41840" y="278"/>
                    </a:cubicBezTo>
                    <a:cubicBezTo>
                      <a:pt x="45096" y="1143"/>
                      <a:pt x="47299" y="2214"/>
                      <a:pt x="49244" y="3159"/>
                    </a:cubicBezTo>
                    <a:cubicBezTo>
                      <a:pt x="51785" y="4403"/>
                      <a:pt x="53875" y="5418"/>
                      <a:pt x="57240" y="5418"/>
                    </a:cubicBezTo>
                    <a:cubicBezTo>
                      <a:pt x="57809" y="5418"/>
                      <a:pt x="58415" y="5389"/>
                      <a:pt x="59066" y="5327"/>
                    </a:cubicBezTo>
                    <a:cubicBezTo>
                      <a:pt x="59575" y="5280"/>
                      <a:pt x="60069" y="5258"/>
                      <a:pt x="60548" y="5258"/>
                    </a:cubicBezTo>
                    <a:cubicBezTo>
                      <a:pt x="67558" y="5258"/>
                      <a:pt x="71297" y="9997"/>
                      <a:pt x="71948" y="11366"/>
                    </a:cubicBezTo>
                    <a:lnTo>
                      <a:pt x="72038" y="11322"/>
                    </a:lnTo>
                    <a:cubicBezTo>
                      <a:pt x="71386" y="9936"/>
                      <a:pt x="67617" y="5159"/>
                      <a:pt x="60555" y="5159"/>
                    </a:cubicBezTo>
                    <a:cubicBezTo>
                      <a:pt x="60072" y="5159"/>
                      <a:pt x="59572" y="5181"/>
                      <a:pt x="59057" y="5229"/>
                    </a:cubicBezTo>
                    <a:cubicBezTo>
                      <a:pt x="58420" y="5289"/>
                      <a:pt x="57827" y="5317"/>
                      <a:pt x="57268" y="5317"/>
                    </a:cubicBezTo>
                    <a:cubicBezTo>
                      <a:pt x="53909" y="5317"/>
                      <a:pt x="51828" y="4302"/>
                      <a:pt x="49289" y="3070"/>
                    </a:cubicBezTo>
                    <a:cubicBezTo>
                      <a:pt x="47335" y="2115"/>
                      <a:pt x="45132" y="1045"/>
                      <a:pt x="41867" y="180"/>
                    </a:cubicBezTo>
                    <a:cubicBezTo>
                      <a:pt x="41410" y="58"/>
                      <a:pt x="40957" y="0"/>
                      <a:pt x="4050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171575" y="1594725"/>
                <a:ext cx="1804525" cy="358300"/>
              </a:xfrm>
              <a:custGeom>
                <a:avLst/>
                <a:gdLst/>
                <a:ahLst/>
                <a:cxnLst/>
                <a:rect l="l" t="t" r="r" b="b"/>
                <a:pathLst>
                  <a:path w="72181" h="14332" extrusionOk="0">
                    <a:moveTo>
                      <a:pt x="40191" y="0"/>
                    </a:moveTo>
                    <a:cubicBezTo>
                      <a:pt x="36757" y="0"/>
                      <a:pt x="33543" y="3396"/>
                      <a:pt x="30171" y="6963"/>
                    </a:cubicBezTo>
                    <a:cubicBezTo>
                      <a:pt x="26785" y="10539"/>
                      <a:pt x="23299" y="14222"/>
                      <a:pt x="19532" y="14222"/>
                    </a:cubicBezTo>
                    <a:cubicBezTo>
                      <a:pt x="19220" y="14222"/>
                      <a:pt x="18907" y="14196"/>
                      <a:pt x="18592" y="14144"/>
                    </a:cubicBezTo>
                    <a:cubicBezTo>
                      <a:pt x="17031" y="13885"/>
                      <a:pt x="16067" y="13404"/>
                      <a:pt x="15657" y="12663"/>
                    </a:cubicBezTo>
                    <a:cubicBezTo>
                      <a:pt x="15086" y="11628"/>
                      <a:pt x="15675" y="10192"/>
                      <a:pt x="16246" y="8800"/>
                    </a:cubicBezTo>
                    <a:cubicBezTo>
                      <a:pt x="16825" y="7400"/>
                      <a:pt x="17423" y="5946"/>
                      <a:pt x="16879" y="4831"/>
                    </a:cubicBezTo>
                    <a:cubicBezTo>
                      <a:pt x="16540" y="4144"/>
                      <a:pt x="15782" y="3644"/>
                      <a:pt x="14586" y="3323"/>
                    </a:cubicBezTo>
                    <a:cubicBezTo>
                      <a:pt x="12487" y="2757"/>
                      <a:pt x="10553" y="2627"/>
                      <a:pt x="8842" y="2627"/>
                    </a:cubicBezTo>
                    <a:cubicBezTo>
                      <a:pt x="8045" y="2627"/>
                      <a:pt x="7297" y="2655"/>
                      <a:pt x="6602" y="2681"/>
                    </a:cubicBezTo>
                    <a:cubicBezTo>
                      <a:pt x="5946" y="2708"/>
                      <a:pt x="5331" y="2733"/>
                      <a:pt x="4755" y="2733"/>
                    </a:cubicBezTo>
                    <a:cubicBezTo>
                      <a:pt x="2699" y="2733"/>
                      <a:pt x="1149" y="2412"/>
                      <a:pt x="90" y="718"/>
                    </a:cubicBezTo>
                    <a:lnTo>
                      <a:pt x="0" y="771"/>
                    </a:lnTo>
                    <a:cubicBezTo>
                      <a:pt x="1094" y="2518"/>
                      <a:pt x="2679" y="2836"/>
                      <a:pt x="4780" y="2836"/>
                    </a:cubicBezTo>
                    <a:cubicBezTo>
                      <a:pt x="5352" y="2836"/>
                      <a:pt x="5962" y="2812"/>
                      <a:pt x="6611" y="2788"/>
                    </a:cubicBezTo>
                    <a:cubicBezTo>
                      <a:pt x="7306" y="2762"/>
                      <a:pt x="8056" y="2734"/>
                      <a:pt x="8854" y="2734"/>
                    </a:cubicBezTo>
                    <a:cubicBezTo>
                      <a:pt x="10556" y="2734"/>
                      <a:pt x="12477" y="2862"/>
                      <a:pt x="14560" y="3421"/>
                    </a:cubicBezTo>
                    <a:cubicBezTo>
                      <a:pt x="15728" y="3733"/>
                      <a:pt x="16460" y="4215"/>
                      <a:pt x="16781" y="4884"/>
                    </a:cubicBezTo>
                    <a:cubicBezTo>
                      <a:pt x="17316" y="5946"/>
                      <a:pt x="16718" y="7382"/>
                      <a:pt x="16156" y="8756"/>
                    </a:cubicBezTo>
                    <a:cubicBezTo>
                      <a:pt x="15568" y="10174"/>
                      <a:pt x="14970" y="11637"/>
                      <a:pt x="15568" y="12717"/>
                    </a:cubicBezTo>
                    <a:cubicBezTo>
                      <a:pt x="15996" y="13484"/>
                      <a:pt x="16977" y="13983"/>
                      <a:pt x="18574" y="14251"/>
                    </a:cubicBezTo>
                    <a:cubicBezTo>
                      <a:pt x="18895" y="14305"/>
                      <a:pt x="19216" y="14331"/>
                      <a:pt x="19529" y="14331"/>
                    </a:cubicBezTo>
                    <a:cubicBezTo>
                      <a:pt x="23338" y="14331"/>
                      <a:pt x="26844" y="10620"/>
                      <a:pt x="30243" y="7034"/>
                    </a:cubicBezTo>
                    <a:cubicBezTo>
                      <a:pt x="33599" y="3483"/>
                      <a:pt x="36791" y="109"/>
                      <a:pt x="40184" y="109"/>
                    </a:cubicBezTo>
                    <a:cubicBezTo>
                      <a:pt x="40669" y="109"/>
                      <a:pt x="41158" y="178"/>
                      <a:pt x="41653" y="325"/>
                    </a:cubicBezTo>
                    <a:cubicBezTo>
                      <a:pt x="44962" y="1307"/>
                      <a:pt x="47184" y="2502"/>
                      <a:pt x="49146" y="3555"/>
                    </a:cubicBezTo>
                    <a:cubicBezTo>
                      <a:pt x="51716" y="4947"/>
                      <a:pt x="53820" y="6081"/>
                      <a:pt x="57262" y="6081"/>
                    </a:cubicBezTo>
                    <a:cubicBezTo>
                      <a:pt x="57812" y="6081"/>
                      <a:pt x="58396" y="6052"/>
                      <a:pt x="59022" y="5990"/>
                    </a:cubicBezTo>
                    <a:cubicBezTo>
                      <a:pt x="59538" y="5940"/>
                      <a:pt x="60040" y="5917"/>
                      <a:pt x="60529" y="5917"/>
                    </a:cubicBezTo>
                    <a:cubicBezTo>
                      <a:pt x="67108" y="5917"/>
                      <a:pt x="71269" y="10185"/>
                      <a:pt x="72091" y="11887"/>
                    </a:cubicBezTo>
                    <a:lnTo>
                      <a:pt x="72181" y="11833"/>
                    </a:lnTo>
                    <a:cubicBezTo>
                      <a:pt x="71681" y="10790"/>
                      <a:pt x="70209" y="9157"/>
                      <a:pt x="68068" y="7873"/>
                    </a:cubicBezTo>
                    <a:cubicBezTo>
                      <a:pt x="66431" y="6895"/>
                      <a:pt x="63875" y="5816"/>
                      <a:pt x="60554" y="5816"/>
                    </a:cubicBezTo>
                    <a:cubicBezTo>
                      <a:pt x="60057" y="5816"/>
                      <a:pt x="59544" y="5840"/>
                      <a:pt x="59013" y="5892"/>
                    </a:cubicBezTo>
                    <a:cubicBezTo>
                      <a:pt x="58402" y="5951"/>
                      <a:pt x="57830" y="5979"/>
                      <a:pt x="57291" y="5979"/>
                    </a:cubicBezTo>
                    <a:cubicBezTo>
                      <a:pt x="53860" y="5979"/>
                      <a:pt x="51760" y="4846"/>
                      <a:pt x="49200" y="3466"/>
                    </a:cubicBezTo>
                    <a:cubicBezTo>
                      <a:pt x="47228" y="2404"/>
                      <a:pt x="44998" y="1209"/>
                      <a:pt x="41680" y="218"/>
                    </a:cubicBezTo>
                    <a:cubicBezTo>
                      <a:pt x="41178" y="70"/>
                      <a:pt x="40682" y="0"/>
                      <a:pt x="401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2"/>
            <p:cNvGrpSpPr/>
            <p:nvPr/>
          </p:nvGrpSpPr>
          <p:grpSpPr>
            <a:xfrm rot="3813896">
              <a:off x="-1054571" y="2679218"/>
              <a:ext cx="6915375" cy="3849761"/>
              <a:chOff x="411750" y="2489850"/>
              <a:chExt cx="3341229" cy="1860049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411750" y="2784692"/>
                <a:ext cx="2968932" cy="1447325"/>
              </a:xfrm>
              <a:custGeom>
                <a:avLst/>
                <a:gdLst/>
                <a:ahLst/>
                <a:cxnLst/>
                <a:rect l="l" t="t" r="r" b="b"/>
                <a:pathLst>
                  <a:path w="49441" h="24102" extrusionOk="0">
                    <a:moveTo>
                      <a:pt x="46258" y="1"/>
                    </a:moveTo>
                    <a:cubicBezTo>
                      <a:pt x="44408" y="1"/>
                      <a:pt x="42511" y="366"/>
                      <a:pt x="40707" y="1086"/>
                    </a:cubicBezTo>
                    <a:cubicBezTo>
                      <a:pt x="37852" y="2218"/>
                      <a:pt x="35488" y="4145"/>
                      <a:pt x="34061" y="6509"/>
                    </a:cubicBezTo>
                    <a:cubicBezTo>
                      <a:pt x="33651" y="7187"/>
                      <a:pt x="33303" y="7919"/>
                      <a:pt x="32964" y="8615"/>
                    </a:cubicBezTo>
                    <a:cubicBezTo>
                      <a:pt x="32598" y="9391"/>
                      <a:pt x="32214" y="10194"/>
                      <a:pt x="31742" y="10934"/>
                    </a:cubicBezTo>
                    <a:cubicBezTo>
                      <a:pt x="31126" y="11898"/>
                      <a:pt x="29806" y="13566"/>
                      <a:pt x="27807" y="13941"/>
                    </a:cubicBezTo>
                    <a:cubicBezTo>
                      <a:pt x="27502" y="14000"/>
                      <a:pt x="27196" y="14024"/>
                      <a:pt x="26890" y="14024"/>
                    </a:cubicBezTo>
                    <a:cubicBezTo>
                      <a:pt x="25989" y="14024"/>
                      <a:pt x="25089" y="13808"/>
                      <a:pt x="24203" y="13602"/>
                    </a:cubicBezTo>
                    <a:cubicBezTo>
                      <a:pt x="23299" y="13382"/>
                      <a:pt x="22364" y="13162"/>
                      <a:pt x="21411" y="13162"/>
                    </a:cubicBezTo>
                    <a:cubicBezTo>
                      <a:pt x="21357" y="13162"/>
                      <a:pt x="21304" y="13163"/>
                      <a:pt x="21250" y="13165"/>
                    </a:cubicBezTo>
                    <a:cubicBezTo>
                      <a:pt x="19029" y="13236"/>
                      <a:pt x="16817" y="14583"/>
                      <a:pt x="14693" y="17179"/>
                    </a:cubicBezTo>
                    <a:cubicBezTo>
                      <a:pt x="14345" y="17607"/>
                      <a:pt x="13998" y="18062"/>
                      <a:pt x="13659" y="18499"/>
                    </a:cubicBezTo>
                    <a:cubicBezTo>
                      <a:pt x="12445" y="20078"/>
                      <a:pt x="11179" y="21711"/>
                      <a:pt x="9430" y="22764"/>
                    </a:cubicBezTo>
                    <a:cubicBezTo>
                      <a:pt x="8104" y="23563"/>
                      <a:pt x="6536" y="23957"/>
                      <a:pt x="4978" y="23957"/>
                    </a:cubicBezTo>
                    <a:cubicBezTo>
                      <a:pt x="3213" y="23957"/>
                      <a:pt x="1459" y="23451"/>
                      <a:pt x="81" y="22451"/>
                    </a:cubicBezTo>
                    <a:lnTo>
                      <a:pt x="0" y="22567"/>
                    </a:lnTo>
                    <a:cubicBezTo>
                      <a:pt x="1401" y="23584"/>
                      <a:pt x="3185" y="24102"/>
                      <a:pt x="4978" y="24102"/>
                    </a:cubicBezTo>
                    <a:cubicBezTo>
                      <a:pt x="6566" y="24102"/>
                      <a:pt x="8154" y="23700"/>
                      <a:pt x="9501" y="22888"/>
                    </a:cubicBezTo>
                    <a:cubicBezTo>
                      <a:pt x="11286" y="21818"/>
                      <a:pt x="12552" y="20176"/>
                      <a:pt x="13775" y="18589"/>
                    </a:cubicBezTo>
                    <a:cubicBezTo>
                      <a:pt x="14114" y="18151"/>
                      <a:pt x="14461" y="17705"/>
                      <a:pt x="14809" y="17268"/>
                    </a:cubicBezTo>
                    <a:cubicBezTo>
                      <a:pt x="16906" y="14717"/>
                      <a:pt x="19074" y="13379"/>
                      <a:pt x="21259" y="13316"/>
                    </a:cubicBezTo>
                    <a:cubicBezTo>
                      <a:pt x="21311" y="13315"/>
                      <a:pt x="21364" y="13314"/>
                      <a:pt x="21416" y="13314"/>
                    </a:cubicBezTo>
                    <a:cubicBezTo>
                      <a:pt x="22345" y="13314"/>
                      <a:pt x="23272" y="13533"/>
                      <a:pt x="24168" y="13744"/>
                    </a:cubicBezTo>
                    <a:cubicBezTo>
                      <a:pt x="25061" y="13958"/>
                      <a:pt x="25979" y="14176"/>
                      <a:pt x="26899" y="14176"/>
                    </a:cubicBezTo>
                    <a:cubicBezTo>
                      <a:pt x="27211" y="14176"/>
                      <a:pt x="27523" y="14151"/>
                      <a:pt x="27834" y="14092"/>
                    </a:cubicBezTo>
                    <a:cubicBezTo>
                      <a:pt x="29886" y="13709"/>
                      <a:pt x="31242" y="11996"/>
                      <a:pt x="31866" y="11015"/>
                    </a:cubicBezTo>
                    <a:cubicBezTo>
                      <a:pt x="32339" y="10265"/>
                      <a:pt x="32732" y="9462"/>
                      <a:pt x="33098" y="8677"/>
                    </a:cubicBezTo>
                    <a:cubicBezTo>
                      <a:pt x="33437" y="7981"/>
                      <a:pt x="33784" y="7259"/>
                      <a:pt x="34195" y="6590"/>
                    </a:cubicBezTo>
                    <a:cubicBezTo>
                      <a:pt x="36564" y="2655"/>
                      <a:pt x="41482" y="159"/>
                      <a:pt x="46284" y="159"/>
                    </a:cubicBezTo>
                    <a:cubicBezTo>
                      <a:pt x="47339" y="159"/>
                      <a:pt x="48389" y="280"/>
                      <a:pt x="49405" y="532"/>
                    </a:cubicBezTo>
                    <a:lnTo>
                      <a:pt x="49441" y="381"/>
                    </a:lnTo>
                    <a:cubicBezTo>
                      <a:pt x="48415" y="127"/>
                      <a:pt x="47344" y="1"/>
                      <a:pt x="4625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454085" y="2779347"/>
                <a:ext cx="2942150" cy="1450568"/>
              </a:xfrm>
              <a:custGeom>
                <a:avLst/>
                <a:gdLst/>
                <a:ahLst/>
                <a:cxnLst/>
                <a:rect l="l" t="t" r="r" b="b"/>
                <a:pathLst>
                  <a:path w="48995" h="24156" extrusionOk="0">
                    <a:moveTo>
                      <a:pt x="46438" y="0"/>
                    </a:moveTo>
                    <a:cubicBezTo>
                      <a:pt x="42623" y="0"/>
                      <a:pt x="38592" y="1606"/>
                      <a:pt x="35809" y="4359"/>
                    </a:cubicBezTo>
                    <a:cubicBezTo>
                      <a:pt x="35078" y="5082"/>
                      <a:pt x="34444" y="5876"/>
                      <a:pt x="33927" y="6706"/>
                    </a:cubicBezTo>
                    <a:cubicBezTo>
                      <a:pt x="33517" y="7357"/>
                      <a:pt x="33169" y="8053"/>
                      <a:pt x="32830" y="8722"/>
                    </a:cubicBezTo>
                    <a:cubicBezTo>
                      <a:pt x="32437" y="9498"/>
                      <a:pt x="32027" y="10301"/>
                      <a:pt x="31536" y="11041"/>
                    </a:cubicBezTo>
                    <a:cubicBezTo>
                      <a:pt x="30903" y="11978"/>
                      <a:pt x="29556" y="13601"/>
                      <a:pt x="27566" y="13949"/>
                    </a:cubicBezTo>
                    <a:cubicBezTo>
                      <a:pt x="27278" y="13999"/>
                      <a:pt x="26982" y="14028"/>
                      <a:pt x="26667" y="14028"/>
                    </a:cubicBezTo>
                    <a:cubicBezTo>
                      <a:pt x="26533" y="14028"/>
                      <a:pt x="26396" y="14022"/>
                      <a:pt x="26255" y="14012"/>
                    </a:cubicBezTo>
                    <a:cubicBezTo>
                      <a:pt x="25497" y="13958"/>
                      <a:pt x="24729" y="13771"/>
                      <a:pt x="23989" y="13593"/>
                    </a:cubicBezTo>
                    <a:cubicBezTo>
                      <a:pt x="23075" y="13373"/>
                      <a:pt x="22137" y="13144"/>
                      <a:pt x="21190" y="13144"/>
                    </a:cubicBezTo>
                    <a:cubicBezTo>
                      <a:pt x="21139" y="13144"/>
                      <a:pt x="21087" y="13145"/>
                      <a:pt x="21036" y="13147"/>
                    </a:cubicBezTo>
                    <a:cubicBezTo>
                      <a:pt x="18815" y="13200"/>
                      <a:pt x="16611" y="14538"/>
                      <a:pt x="14497" y="17107"/>
                    </a:cubicBezTo>
                    <a:cubicBezTo>
                      <a:pt x="14327" y="17322"/>
                      <a:pt x="14158" y="17527"/>
                      <a:pt x="13988" y="17741"/>
                    </a:cubicBezTo>
                    <a:cubicBezTo>
                      <a:pt x="13792" y="18000"/>
                      <a:pt x="13596" y="18258"/>
                      <a:pt x="13400" y="18508"/>
                    </a:cubicBezTo>
                    <a:cubicBezTo>
                      <a:pt x="12204" y="20060"/>
                      <a:pt x="10982" y="21657"/>
                      <a:pt x="9287" y="22719"/>
                    </a:cubicBezTo>
                    <a:cubicBezTo>
                      <a:pt x="8877" y="22977"/>
                      <a:pt x="8431" y="23200"/>
                      <a:pt x="7967" y="23388"/>
                    </a:cubicBezTo>
                    <a:cubicBezTo>
                      <a:pt x="6910" y="23808"/>
                      <a:pt x="5776" y="24015"/>
                      <a:pt x="4657" y="24015"/>
                    </a:cubicBezTo>
                    <a:cubicBezTo>
                      <a:pt x="3000" y="24015"/>
                      <a:pt x="1375" y="23562"/>
                      <a:pt x="80" y="22683"/>
                    </a:cubicBezTo>
                    <a:lnTo>
                      <a:pt x="0" y="22808"/>
                    </a:lnTo>
                    <a:cubicBezTo>
                      <a:pt x="1321" y="23700"/>
                      <a:pt x="2971" y="24155"/>
                      <a:pt x="4657" y="24155"/>
                    </a:cubicBezTo>
                    <a:cubicBezTo>
                      <a:pt x="5799" y="24155"/>
                      <a:pt x="6950" y="23950"/>
                      <a:pt x="8020" y="23522"/>
                    </a:cubicBezTo>
                    <a:cubicBezTo>
                      <a:pt x="8493" y="23334"/>
                      <a:pt x="8948" y="23102"/>
                      <a:pt x="9367" y="22835"/>
                    </a:cubicBezTo>
                    <a:cubicBezTo>
                      <a:pt x="11080" y="21764"/>
                      <a:pt x="12311" y="20149"/>
                      <a:pt x="13507" y="18597"/>
                    </a:cubicBezTo>
                    <a:cubicBezTo>
                      <a:pt x="13703" y="18339"/>
                      <a:pt x="13899" y="18089"/>
                      <a:pt x="14104" y="17830"/>
                    </a:cubicBezTo>
                    <a:cubicBezTo>
                      <a:pt x="14265" y="17616"/>
                      <a:pt x="14434" y="17411"/>
                      <a:pt x="14613" y="17197"/>
                    </a:cubicBezTo>
                    <a:cubicBezTo>
                      <a:pt x="16691" y="14663"/>
                      <a:pt x="18859" y="13343"/>
                      <a:pt x="21045" y="13289"/>
                    </a:cubicBezTo>
                    <a:cubicBezTo>
                      <a:pt x="21095" y="13288"/>
                      <a:pt x="21146" y="13287"/>
                      <a:pt x="21196" y="13287"/>
                    </a:cubicBezTo>
                    <a:cubicBezTo>
                      <a:pt x="22127" y="13287"/>
                      <a:pt x="23056" y="13515"/>
                      <a:pt x="23953" y="13726"/>
                    </a:cubicBezTo>
                    <a:cubicBezTo>
                      <a:pt x="24703" y="13905"/>
                      <a:pt x="25479" y="14092"/>
                      <a:pt x="26246" y="14155"/>
                    </a:cubicBezTo>
                    <a:cubicBezTo>
                      <a:pt x="26390" y="14165"/>
                      <a:pt x="26530" y="14170"/>
                      <a:pt x="26668" y="14170"/>
                    </a:cubicBezTo>
                    <a:cubicBezTo>
                      <a:pt x="26992" y="14170"/>
                      <a:pt x="27299" y="14142"/>
                      <a:pt x="27593" y="14092"/>
                    </a:cubicBezTo>
                    <a:cubicBezTo>
                      <a:pt x="29110" y="13825"/>
                      <a:pt x="30546" y="12772"/>
                      <a:pt x="31652" y="11121"/>
                    </a:cubicBezTo>
                    <a:cubicBezTo>
                      <a:pt x="32152" y="10372"/>
                      <a:pt x="32562" y="9569"/>
                      <a:pt x="32955" y="8784"/>
                    </a:cubicBezTo>
                    <a:cubicBezTo>
                      <a:pt x="33294" y="8115"/>
                      <a:pt x="33641" y="7428"/>
                      <a:pt x="34043" y="6777"/>
                    </a:cubicBezTo>
                    <a:cubicBezTo>
                      <a:pt x="34560" y="5956"/>
                      <a:pt x="35185" y="5180"/>
                      <a:pt x="35907" y="4466"/>
                    </a:cubicBezTo>
                    <a:cubicBezTo>
                      <a:pt x="38672" y="1731"/>
                      <a:pt x="42671" y="140"/>
                      <a:pt x="46448" y="140"/>
                    </a:cubicBezTo>
                    <a:cubicBezTo>
                      <a:pt x="47302" y="140"/>
                      <a:pt x="48144" y="222"/>
                      <a:pt x="48959" y="389"/>
                    </a:cubicBezTo>
                    <a:lnTo>
                      <a:pt x="48995" y="256"/>
                    </a:lnTo>
                    <a:cubicBezTo>
                      <a:pt x="48165" y="83"/>
                      <a:pt x="47307" y="0"/>
                      <a:pt x="464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496359" y="2771781"/>
                <a:ext cx="2914887" cy="1456513"/>
              </a:xfrm>
              <a:custGeom>
                <a:avLst/>
                <a:gdLst/>
                <a:ahLst/>
                <a:cxnLst/>
                <a:rect l="l" t="t" r="r" b="b"/>
                <a:pathLst>
                  <a:path w="48541" h="24255" extrusionOk="0">
                    <a:moveTo>
                      <a:pt x="46552" y="1"/>
                    </a:moveTo>
                    <a:cubicBezTo>
                      <a:pt x="42694" y="1"/>
                      <a:pt x="38593" y="1701"/>
                      <a:pt x="35676" y="4610"/>
                    </a:cubicBezTo>
                    <a:cubicBezTo>
                      <a:pt x="34945" y="5333"/>
                      <a:pt x="34311" y="6118"/>
                      <a:pt x="33785" y="6939"/>
                    </a:cubicBezTo>
                    <a:cubicBezTo>
                      <a:pt x="33384" y="7563"/>
                      <a:pt x="33036" y="8223"/>
                      <a:pt x="32697" y="8857"/>
                    </a:cubicBezTo>
                    <a:cubicBezTo>
                      <a:pt x="32277" y="9642"/>
                      <a:pt x="31849" y="10445"/>
                      <a:pt x="31323" y="11185"/>
                    </a:cubicBezTo>
                    <a:cubicBezTo>
                      <a:pt x="30217" y="12755"/>
                      <a:pt x="28798" y="13754"/>
                      <a:pt x="27335" y="13995"/>
                    </a:cubicBezTo>
                    <a:cubicBezTo>
                      <a:pt x="27070" y="14040"/>
                      <a:pt x="26800" y="14064"/>
                      <a:pt x="26521" y="14064"/>
                    </a:cubicBezTo>
                    <a:cubicBezTo>
                      <a:pt x="26359" y="14064"/>
                      <a:pt x="26194" y="14056"/>
                      <a:pt x="26024" y="14040"/>
                    </a:cubicBezTo>
                    <a:cubicBezTo>
                      <a:pt x="25274" y="13986"/>
                      <a:pt x="24507" y="13799"/>
                      <a:pt x="23776" y="13612"/>
                    </a:cubicBezTo>
                    <a:cubicBezTo>
                      <a:pt x="22846" y="13388"/>
                      <a:pt x="21891" y="13156"/>
                      <a:pt x="20928" y="13156"/>
                    </a:cubicBezTo>
                    <a:cubicBezTo>
                      <a:pt x="20893" y="13156"/>
                      <a:pt x="20858" y="13156"/>
                      <a:pt x="20823" y="13157"/>
                    </a:cubicBezTo>
                    <a:cubicBezTo>
                      <a:pt x="18601" y="13210"/>
                      <a:pt x="16407" y="14530"/>
                      <a:pt x="14301" y="17082"/>
                    </a:cubicBezTo>
                    <a:cubicBezTo>
                      <a:pt x="14132" y="17287"/>
                      <a:pt x="13962" y="17501"/>
                      <a:pt x="13793" y="17706"/>
                    </a:cubicBezTo>
                    <a:cubicBezTo>
                      <a:pt x="13570" y="17992"/>
                      <a:pt x="13347" y="18277"/>
                      <a:pt x="13133" y="18563"/>
                    </a:cubicBezTo>
                    <a:cubicBezTo>
                      <a:pt x="11973" y="20079"/>
                      <a:pt x="10778" y="21640"/>
                      <a:pt x="9154" y="22702"/>
                    </a:cubicBezTo>
                    <a:cubicBezTo>
                      <a:pt x="8753" y="22970"/>
                      <a:pt x="8315" y="23202"/>
                      <a:pt x="7860" y="23398"/>
                    </a:cubicBezTo>
                    <a:cubicBezTo>
                      <a:pt x="6740" y="23878"/>
                      <a:pt x="5527" y="24114"/>
                      <a:pt x="4334" y="24114"/>
                    </a:cubicBezTo>
                    <a:cubicBezTo>
                      <a:pt x="2800" y="24114"/>
                      <a:pt x="1301" y="23724"/>
                      <a:pt x="81" y="22961"/>
                    </a:cubicBezTo>
                    <a:lnTo>
                      <a:pt x="1" y="23077"/>
                    </a:lnTo>
                    <a:cubicBezTo>
                      <a:pt x="1250" y="23853"/>
                      <a:pt x="2775" y="24254"/>
                      <a:pt x="4337" y="24254"/>
                    </a:cubicBezTo>
                    <a:cubicBezTo>
                      <a:pt x="5550" y="24254"/>
                      <a:pt x="6781" y="24013"/>
                      <a:pt x="7914" y="23523"/>
                    </a:cubicBezTo>
                    <a:cubicBezTo>
                      <a:pt x="8378" y="23326"/>
                      <a:pt x="8815" y="23095"/>
                      <a:pt x="9225" y="22818"/>
                    </a:cubicBezTo>
                    <a:cubicBezTo>
                      <a:pt x="10867" y="21739"/>
                      <a:pt x="12071" y="20168"/>
                      <a:pt x="13240" y="18652"/>
                    </a:cubicBezTo>
                    <a:cubicBezTo>
                      <a:pt x="13463" y="18366"/>
                      <a:pt x="13677" y="18081"/>
                      <a:pt x="13900" y="17795"/>
                    </a:cubicBezTo>
                    <a:cubicBezTo>
                      <a:pt x="14069" y="17581"/>
                      <a:pt x="14239" y="17376"/>
                      <a:pt x="14408" y="17162"/>
                    </a:cubicBezTo>
                    <a:cubicBezTo>
                      <a:pt x="16487" y="14646"/>
                      <a:pt x="18646" y="13344"/>
                      <a:pt x="20823" y="13299"/>
                    </a:cubicBezTo>
                    <a:cubicBezTo>
                      <a:pt x="20873" y="13298"/>
                      <a:pt x="20923" y="13297"/>
                      <a:pt x="20974" y="13297"/>
                    </a:cubicBezTo>
                    <a:cubicBezTo>
                      <a:pt x="21905" y="13297"/>
                      <a:pt x="22834" y="13525"/>
                      <a:pt x="23740" y="13745"/>
                    </a:cubicBezTo>
                    <a:cubicBezTo>
                      <a:pt x="24480" y="13933"/>
                      <a:pt x="25248" y="14120"/>
                      <a:pt x="26006" y="14182"/>
                    </a:cubicBezTo>
                    <a:cubicBezTo>
                      <a:pt x="26171" y="14195"/>
                      <a:pt x="26332" y="14201"/>
                      <a:pt x="26489" y="14201"/>
                    </a:cubicBezTo>
                    <a:cubicBezTo>
                      <a:pt x="26791" y="14201"/>
                      <a:pt x="27077" y="14179"/>
                      <a:pt x="27353" y="14138"/>
                    </a:cubicBezTo>
                    <a:cubicBezTo>
                      <a:pt x="29280" y="13817"/>
                      <a:pt x="30636" y="12398"/>
                      <a:pt x="31439" y="11265"/>
                    </a:cubicBezTo>
                    <a:cubicBezTo>
                      <a:pt x="31965" y="10516"/>
                      <a:pt x="32393" y="9704"/>
                      <a:pt x="32813" y="8919"/>
                    </a:cubicBezTo>
                    <a:cubicBezTo>
                      <a:pt x="33152" y="8286"/>
                      <a:pt x="33508" y="7634"/>
                      <a:pt x="33901" y="7010"/>
                    </a:cubicBezTo>
                    <a:cubicBezTo>
                      <a:pt x="34427" y="6198"/>
                      <a:pt x="35052" y="5422"/>
                      <a:pt x="35774" y="4708"/>
                    </a:cubicBezTo>
                    <a:cubicBezTo>
                      <a:pt x="38670" y="1821"/>
                      <a:pt x="42730" y="137"/>
                      <a:pt x="46555" y="137"/>
                    </a:cubicBezTo>
                    <a:cubicBezTo>
                      <a:pt x="47220" y="137"/>
                      <a:pt x="47879" y="188"/>
                      <a:pt x="48523" y="292"/>
                    </a:cubicBezTo>
                    <a:lnTo>
                      <a:pt x="48540" y="159"/>
                    </a:lnTo>
                    <a:cubicBezTo>
                      <a:pt x="47890" y="53"/>
                      <a:pt x="47225" y="1"/>
                      <a:pt x="465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539235" y="2763434"/>
                <a:ext cx="2887564" cy="1463238"/>
              </a:xfrm>
              <a:custGeom>
                <a:avLst/>
                <a:gdLst/>
                <a:ahLst/>
                <a:cxnLst/>
                <a:rect l="l" t="t" r="r" b="b"/>
                <a:pathLst>
                  <a:path w="48086" h="24367" extrusionOk="0">
                    <a:moveTo>
                      <a:pt x="46746" y="0"/>
                    </a:moveTo>
                    <a:cubicBezTo>
                      <a:pt x="42842" y="0"/>
                      <a:pt x="38571" y="1828"/>
                      <a:pt x="35533" y="4874"/>
                    </a:cubicBezTo>
                    <a:cubicBezTo>
                      <a:pt x="34811" y="5597"/>
                      <a:pt x="34177" y="6373"/>
                      <a:pt x="33642" y="7176"/>
                    </a:cubicBezTo>
                    <a:cubicBezTo>
                      <a:pt x="33249" y="7773"/>
                      <a:pt x="32893" y="8398"/>
                      <a:pt x="32554" y="8996"/>
                    </a:cubicBezTo>
                    <a:cubicBezTo>
                      <a:pt x="32116" y="9790"/>
                      <a:pt x="31653" y="10601"/>
                      <a:pt x="31108" y="11342"/>
                    </a:cubicBezTo>
                    <a:cubicBezTo>
                      <a:pt x="30305" y="12421"/>
                      <a:pt x="28949" y="13768"/>
                      <a:pt x="27085" y="14054"/>
                    </a:cubicBezTo>
                    <a:cubicBezTo>
                      <a:pt x="26829" y="14093"/>
                      <a:pt x="26567" y="14114"/>
                      <a:pt x="26291" y="14114"/>
                    </a:cubicBezTo>
                    <a:cubicBezTo>
                      <a:pt x="26124" y="14114"/>
                      <a:pt x="25952" y="14106"/>
                      <a:pt x="25774" y="14090"/>
                    </a:cubicBezTo>
                    <a:cubicBezTo>
                      <a:pt x="25033" y="14027"/>
                      <a:pt x="24275" y="13840"/>
                      <a:pt x="23543" y="13652"/>
                    </a:cubicBezTo>
                    <a:cubicBezTo>
                      <a:pt x="22636" y="13423"/>
                      <a:pt x="21697" y="13187"/>
                      <a:pt x="20748" y="13187"/>
                    </a:cubicBezTo>
                    <a:cubicBezTo>
                      <a:pt x="20699" y="13187"/>
                      <a:pt x="20649" y="13187"/>
                      <a:pt x="20599" y="13188"/>
                    </a:cubicBezTo>
                    <a:cubicBezTo>
                      <a:pt x="18378" y="13224"/>
                      <a:pt x="16183" y="14527"/>
                      <a:pt x="14087" y="17060"/>
                    </a:cubicBezTo>
                    <a:cubicBezTo>
                      <a:pt x="13935" y="17248"/>
                      <a:pt x="13766" y="17453"/>
                      <a:pt x="13587" y="17694"/>
                    </a:cubicBezTo>
                    <a:cubicBezTo>
                      <a:pt x="13338" y="18006"/>
                      <a:pt x="13097" y="18318"/>
                      <a:pt x="12856" y="18639"/>
                    </a:cubicBezTo>
                    <a:cubicBezTo>
                      <a:pt x="11732" y="20111"/>
                      <a:pt x="10563" y="21637"/>
                      <a:pt x="9011" y="22707"/>
                    </a:cubicBezTo>
                    <a:cubicBezTo>
                      <a:pt x="8609" y="22984"/>
                      <a:pt x="8181" y="23225"/>
                      <a:pt x="7744" y="23430"/>
                    </a:cubicBezTo>
                    <a:cubicBezTo>
                      <a:pt x="6560" y="23971"/>
                      <a:pt x="5262" y="24240"/>
                      <a:pt x="3993" y="24240"/>
                    </a:cubicBezTo>
                    <a:cubicBezTo>
                      <a:pt x="2583" y="24240"/>
                      <a:pt x="1208" y="23908"/>
                      <a:pt x="63" y="23251"/>
                    </a:cubicBezTo>
                    <a:lnTo>
                      <a:pt x="1" y="23358"/>
                    </a:lnTo>
                    <a:cubicBezTo>
                      <a:pt x="1160" y="24036"/>
                      <a:pt x="2561" y="24366"/>
                      <a:pt x="3988" y="24366"/>
                    </a:cubicBezTo>
                    <a:cubicBezTo>
                      <a:pt x="5282" y="24366"/>
                      <a:pt x="6593" y="24099"/>
                      <a:pt x="7798" y="23546"/>
                    </a:cubicBezTo>
                    <a:cubicBezTo>
                      <a:pt x="8244" y="23341"/>
                      <a:pt x="8681" y="23091"/>
                      <a:pt x="9082" y="22814"/>
                    </a:cubicBezTo>
                    <a:cubicBezTo>
                      <a:pt x="10652" y="21735"/>
                      <a:pt x="11830" y="20200"/>
                      <a:pt x="12963" y="18720"/>
                    </a:cubicBezTo>
                    <a:cubicBezTo>
                      <a:pt x="13204" y="18398"/>
                      <a:pt x="13445" y="18086"/>
                      <a:pt x="13686" y="17774"/>
                    </a:cubicBezTo>
                    <a:cubicBezTo>
                      <a:pt x="13873" y="17542"/>
                      <a:pt x="14033" y="17337"/>
                      <a:pt x="14194" y="17140"/>
                    </a:cubicBezTo>
                    <a:cubicBezTo>
                      <a:pt x="16264" y="14643"/>
                      <a:pt x="18414" y="13358"/>
                      <a:pt x="20599" y="13322"/>
                    </a:cubicBezTo>
                    <a:cubicBezTo>
                      <a:pt x="20634" y="13322"/>
                      <a:pt x="20668" y="13321"/>
                      <a:pt x="20703" y="13321"/>
                    </a:cubicBezTo>
                    <a:cubicBezTo>
                      <a:pt x="21650" y="13321"/>
                      <a:pt x="22595" y="13554"/>
                      <a:pt x="23517" y="13786"/>
                    </a:cubicBezTo>
                    <a:cubicBezTo>
                      <a:pt x="24248" y="13965"/>
                      <a:pt x="25006" y="14161"/>
                      <a:pt x="25765" y="14223"/>
                    </a:cubicBezTo>
                    <a:cubicBezTo>
                      <a:pt x="25950" y="14237"/>
                      <a:pt x="26129" y="14244"/>
                      <a:pt x="26303" y="14244"/>
                    </a:cubicBezTo>
                    <a:cubicBezTo>
                      <a:pt x="26580" y="14244"/>
                      <a:pt x="26845" y="14226"/>
                      <a:pt x="27103" y="14188"/>
                    </a:cubicBezTo>
                    <a:cubicBezTo>
                      <a:pt x="29012" y="13893"/>
                      <a:pt x="30395" y="12519"/>
                      <a:pt x="31215" y="11413"/>
                    </a:cubicBezTo>
                    <a:cubicBezTo>
                      <a:pt x="31768" y="10673"/>
                      <a:pt x="32223" y="9852"/>
                      <a:pt x="32670" y="9067"/>
                    </a:cubicBezTo>
                    <a:cubicBezTo>
                      <a:pt x="33009" y="8460"/>
                      <a:pt x="33356" y="7845"/>
                      <a:pt x="33749" y="7247"/>
                    </a:cubicBezTo>
                    <a:cubicBezTo>
                      <a:pt x="34275" y="6453"/>
                      <a:pt x="34909" y="5686"/>
                      <a:pt x="35622" y="4963"/>
                    </a:cubicBezTo>
                    <a:cubicBezTo>
                      <a:pt x="38634" y="1944"/>
                      <a:pt x="42868" y="133"/>
                      <a:pt x="46731" y="133"/>
                    </a:cubicBezTo>
                    <a:cubicBezTo>
                      <a:pt x="47182" y="133"/>
                      <a:pt x="47629" y="158"/>
                      <a:pt x="48067" y="208"/>
                    </a:cubicBezTo>
                    <a:lnTo>
                      <a:pt x="48085" y="75"/>
                    </a:lnTo>
                    <a:cubicBezTo>
                      <a:pt x="47645" y="25"/>
                      <a:pt x="47198" y="0"/>
                      <a:pt x="4674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581569" y="2753166"/>
                <a:ext cx="2860182" cy="1474047"/>
              </a:xfrm>
              <a:custGeom>
                <a:avLst/>
                <a:gdLst/>
                <a:ahLst/>
                <a:cxnLst/>
                <a:rect l="l" t="t" r="r" b="b"/>
                <a:pathLst>
                  <a:path w="47630" h="24547" extrusionOk="0">
                    <a:moveTo>
                      <a:pt x="46920" y="0"/>
                    </a:moveTo>
                    <a:cubicBezTo>
                      <a:pt x="43006" y="0"/>
                      <a:pt x="38561" y="1975"/>
                      <a:pt x="35399" y="5170"/>
                    </a:cubicBezTo>
                    <a:cubicBezTo>
                      <a:pt x="34677" y="5893"/>
                      <a:pt x="34043" y="6660"/>
                      <a:pt x="33499" y="7454"/>
                    </a:cubicBezTo>
                    <a:cubicBezTo>
                      <a:pt x="33124" y="8016"/>
                      <a:pt x="32776" y="8596"/>
                      <a:pt x="32437" y="9167"/>
                    </a:cubicBezTo>
                    <a:cubicBezTo>
                      <a:pt x="31973" y="9961"/>
                      <a:pt x="31483" y="10781"/>
                      <a:pt x="30903" y="11531"/>
                    </a:cubicBezTo>
                    <a:cubicBezTo>
                      <a:pt x="30082" y="12574"/>
                      <a:pt x="28708" y="13877"/>
                      <a:pt x="26844" y="14145"/>
                    </a:cubicBezTo>
                    <a:cubicBezTo>
                      <a:pt x="26604" y="14181"/>
                      <a:pt x="26359" y="14199"/>
                      <a:pt x="26104" y="14199"/>
                    </a:cubicBezTo>
                    <a:cubicBezTo>
                      <a:pt x="25922" y="14199"/>
                      <a:pt x="25735" y="14190"/>
                      <a:pt x="25541" y="14171"/>
                    </a:cubicBezTo>
                    <a:cubicBezTo>
                      <a:pt x="24801" y="14100"/>
                      <a:pt x="24052" y="13913"/>
                      <a:pt x="23329" y="13725"/>
                    </a:cubicBezTo>
                    <a:cubicBezTo>
                      <a:pt x="22391" y="13489"/>
                      <a:pt x="21419" y="13243"/>
                      <a:pt x="20437" y="13243"/>
                    </a:cubicBezTo>
                    <a:cubicBezTo>
                      <a:pt x="20420" y="13243"/>
                      <a:pt x="20402" y="13243"/>
                      <a:pt x="20385" y="13244"/>
                    </a:cubicBezTo>
                    <a:cubicBezTo>
                      <a:pt x="18164" y="13279"/>
                      <a:pt x="15978" y="14564"/>
                      <a:pt x="13890" y="17071"/>
                    </a:cubicBezTo>
                    <a:cubicBezTo>
                      <a:pt x="13730" y="17267"/>
                      <a:pt x="13560" y="17472"/>
                      <a:pt x="13382" y="17704"/>
                    </a:cubicBezTo>
                    <a:cubicBezTo>
                      <a:pt x="13114" y="18043"/>
                      <a:pt x="12847" y="18400"/>
                      <a:pt x="12588" y="18739"/>
                    </a:cubicBezTo>
                    <a:cubicBezTo>
                      <a:pt x="11491" y="20184"/>
                      <a:pt x="10358" y="21674"/>
                      <a:pt x="8868" y="22744"/>
                    </a:cubicBezTo>
                    <a:cubicBezTo>
                      <a:pt x="8484" y="23021"/>
                      <a:pt x="8065" y="23271"/>
                      <a:pt x="7628" y="23485"/>
                    </a:cubicBezTo>
                    <a:cubicBezTo>
                      <a:pt x="6369" y="24105"/>
                      <a:pt x="4996" y="24415"/>
                      <a:pt x="3660" y="24415"/>
                    </a:cubicBezTo>
                    <a:cubicBezTo>
                      <a:pt x="2383" y="24415"/>
                      <a:pt x="1140" y="24132"/>
                      <a:pt x="63" y="23565"/>
                    </a:cubicBezTo>
                    <a:lnTo>
                      <a:pt x="0" y="23681"/>
                    </a:lnTo>
                    <a:cubicBezTo>
                      <a:pt x="1098" y="24252"/>
                      <a:pt x="2356" y="24546"/>
                      <a:pt x="3649" y="24546"/>
                    </a:cubicBezTo>
                    <a:cubicBezTo>
                      <a:pt x="5005" y="24546"/>
                      <a:pt x="6406" y="24225"/>
                      <a:pt x="7690" y="23601"/>
                    </a:cubicBezTo>
                    <a:cubicBezTo>
                      <a:pt x="8127" y="23378"/>
                      <a:pt x="8556" y="23128"/>
                      <a:pt x="8948" y="22843"/>
                    </a:cubicBezTo>
                    <a:cubicBezTo>
                      <a:pt x="10447" y="21763"/>
                      <a:pt x="11589" y="20264"/>
                      <a:pt x="12686" y="18819"/>
                    </a:cubicBezTo>
                    <a:cubicBezTo>
                      <a:pt x="12945" y="18471"/>
                      <a:pt x="13212" y="18123"/>
                      <a:pt x="13489" y="17775"/>
                    </a:cubicBezTo>
                    <a:cubicBezTo>
                      <a:pt x="13667" y="17552"/>
                      <a:pt x="13828" y="17347"/>
                      <a:pt x="13989" y="17151"/>
                    </a:cubicBezTo>
                    <a:cubicBezTo>
                      <a:pt x="16049" y="14680"/>
                      <a:pt x="18199" y="13404"/>
                      <a:pt x="20385" y="13368"/>
                    </a:cubicBezTo>
                    <a:cubicBezTo>
                      <a:pt x="20402" y="13368"/>
                      <a:pt x="20419" y="13368"/>
                      <a:pt x="20436" y="13368"/>
                    </a:cubicBezTo>
                    <a:cubicBezTo>
                      <a:pt x="21400" y="13368"/>
                      <a:pt x="22364" y="13613"/>
                      <a:pt x="23293" y="13850"/>
                    </a:cubicBezTo>
                    <a:cubicBezTo>
                      <a:pt x="24025" y="14037"/>
                      <a:pt x="24783" y="14225"/>
                      <a:pt x="25524" y="14296"/>
                    </a:cubicBezTo>
                    <a:cubicBezTo>
                      <a:pt x="25724" y="14315"/>
                      <a:pt x="25917" y="14324"/>
                      <a:pt x="26104" y="14324"/>
                    </a:cubicBezTo>
                    <a:cubicBezTo>
                      <a:pt x="26366" y="14324"/>
                      <a:pt x="26617" y="14306"/>
                      <a:pt x="26862" y="14269"/>
                    </a:cubicBezTo>
                    <a:cubicBezTo>
                      <a:pt x="28771" y="14002"/>
                      <a:pt x="30162" y="12673"/>
                      <a:pt x="31001" y="11602"/>
                    </a:cubicBezTo>
                    <a:cubicBezTo>
                      <a:pt x="31590" y="10853"/>
                      <a:pt x="32080" y="10032"/>
                      <a:pt x="32553" y="9229"/>
                    </a:cubicBezTo>
                    <a:cubicBezTo>
                      <a:pt x="32883" y="8667"/>
                      <a:pt x="33231" y="8087"/>
                      <a:pt x="33606" y="7525"/>
                    </a:cubicBezTo>
                    <a:cubicBezTo>
                      <a:pt x="34141" y="6740"/>
                      <a:pt x="34775" y="5973"/>
                      <a:pt x="35488" y="5259"/>
                    </a:cubicBezTo>
                    <a:cubicBezTo>
                      <a:pt x="38629" y="2085"/>
                      <a:pt x="43049" y="127"/>
                      <a:pt x="46941" y="127"/>
                    </a:cubicBezTo>
                    <a:cubicBezTo>
                      <a:pt x="47173" y="127"/>
                      <a:pt x="47402" y="133"/>
                      <a:pt x="47630" y="147"/>
                    </a:cubicBezTo>
                    <a:lnTo>
                      <a:pt x="47630" y="23"/>
                    </a:lnTo>
                    <a:cubicBezTo>
                      <a:pt x="47395" y="8"/>
                      <a:pt x="47158" y="0"/>
                      <a:pt x="4692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624444" y="2741576"/>
                <a:ext cx="2832859" cy="1485097"/>
              </a:xfrm>
              <a:custGeom>
                <a:avLst/>
                <a:gdLst/>
                <a:ahLst/>
                <a:cxnLst/>
                <a:rect l="l" t="t" r="r" b="b"/>
                <a:pathLst>
                  <a:path w="47175" h="24731" extrusionOk="0">
                    <a:moveTo>
                      <a:pt x="47050" y="1"/>
                    </a:moveTo>
                    <a:cubicBezTo>
                      <a:pt x="43101" y="1"/>
                      <a:pt x="38584" y="2098"/>
                      <a:pt x="35256" y="5488"/>
                    </a:cubicBezTo>
                    <a:cubicBezTo>
                      <a:pt x="34542" y="6211"/>
                      <a:pt x="33900" y="6969"/>
                      <a:pt x="33356" y="7754"/>
                    </a:cubicBezTo>
                    <a:cubicBezTo>
                      <a:pt x="32990" y="8280"/>
                      <a:pt x="32651" y="8824"/>
                      <a:pt x="32321" y="9351"/>
                    </a:cubicBezTo>
                    <a:cubicBezTo>
                      <a:pt x="31795" y="10198"/>
                      <a:pt x="31295" y="10992"/>
                      <a:pt x="30680" y="11742"/>
                    </a:cubicBezTo>
                    <a:cubicBezTo>
                      <a:pt x="29841" y="12750"/>
                      <a:pt x="28458" y="14016"/>
                      <a:pt x="26594" y="14257"/>
                    </a:cubicBezTo>
                    <a:cubicBezTo>
                      <a:pt x="26361" y="14288"/>
                      <a:pt x="26122" y="14304"/>
                      <a:pt x="25874" y="14304"/>
                    </a:cubicBezTo>
                    <a:cubicBezTo>
                      <a:pt x="25686" y="14304"/>
                      <a:pt x="25492" y="14294"/>
                      <a:pt x="25291" y="14275"/>
                    </a:cubicBezTo>
                    <a:cubicBezTo>
                      <a:pt x="24560" y="14195"/>
                      <a:pt x="23819" y="14007"/>
                      <a:pt x="23106" y="13820"/>
                    </a:cubicBezTo>
                    <a:cubicBezTo>
                      <a:pt x="22159" y="13575"/>
                      <a:pt x="21186" y="13329"/>
                      <a:pt x="20205" y="13329"/>
                    </a:cubicBezTo>
                    <a:cubicBezTo>
                      <a:pt x="20187" y="13329"/>
                      <a:pt x="20170" y="13329"/>
                      <a:pt x="20153" y="13329"/>
                    </a:cubicBezTo>
                    <a:cubicBezTo>
                      <a:pt x="17396" y="13356"/>
                      <a:pt x="15112" y="15399"/>
                      <a:pt x="13685" y="17103"/>
                    </a:cubicBezTo>
                    <a:cubicBezTo>
                      <a:pt x="13524" y="17299"/>
                      <a:pt x="13355" y="17504"/>
                      <a:pt x="13176" y="17736"/>
                    </a:cubicBezTo>
                    <a:cubicBezTo>
                      <a:pt x="12882" y="18111"/>
                      <a:pt x="12588" y="18495"/>
                      <a:pt x="12302" y="18869"/>
                    </a:cubicBezTo>
                    <a:cubicBezTo>
                      <a:pt x="11241" y="20279"/>
                      <a:pt x="10143" y="21733"/>
                      <a:pt x="8725" y="22795"/>
                    </a:cubicBezTo>
                    <a:cubicBezTo>
                      <a:pt x="8341" y="23080"/>
                      <a:pt x="7940" y="23339"/>
                      <a:pt x="7512" y="23562"/>
                    </a:cubicBezTo>
                    <a:cubicBezTo>
                      <a:pt x="6182" y="24261"/>
                      <a:pt x="4717" y="24615"/>
                      <a:pt x="3302" y="24615"/>
                    </a:cubicBezTo>
                    <a:cubicBezTo>
                      <a:pt x="2153" y="24615"/>
                      <a:pt x="1037" y="24382"/>
                      <a:pt x="54" y="23910"/>
                    </a:cubicBezTo>
                    <a:lnTo>
                      <a:pt x="0" y="24017"/>
                    </a:lnTo>
                    <a:cubicBezTo>
                      <a:pt x="999" y="24499"/>
                      <a:pt x="2132" y="24730"/>
                      <a:pt x="3301" y="24730"/>
                    </a:cubicBezTo>
                    <a:cubicBezTo>
                      <a:pt x="4737" y="24730"/>
                      <a:pt x="6227" y="24374"/>
                      <a:pt x="7574" y="23669"/>
                    </a:cubicBezTo>
                    <a:cubicBezTo>
                      <a:pt x="8002" y="23446"/>
                      <a:pt x="8413" y="23187"/>
                      <a:pt x="8796" y="22893"/>
                    </a:cubicBezTo>
                    <a:cubicBezTo>
                      <a:pt x="10233" y="21822"/>
                      <a:pt x="11339" y="20359"/>
                      <a:pt x="12400" y="18950"/>
                    </a:cubicBezTo>
                    <a:cubicBezTo>
                      <a:pt x="12686" y="18575"/>
                      <a:pt x="12980" y="18182"/>
                      <a:pt x="13275" y="17808"/>
                    </a:cubicBezTo>
                    <a:cubicBezTo>
                      <a:pt x="13453" y="17585"/>
                      <a:pt x="13614" y="17380"/>
                      <a:pt x="13774" y="17183"/>
                    </a:cubicBezTo>
                    <a:cubicBezTo>
                      <a:pt x="15184" y="15497"/>
                      <a:pt x="17441" y="13481"/>
                      <a:pt x="20162" y="13445"/>
                    </a:cubicBezTo>
                    <a:cubicBezTo>
                      <a:pt x="21143" y="13445"/>
                      <a:pt x="22124" y="13695"/>
                      <a:pt x="23070" y="13936"/>
                    </a:cubicBezTo>
                    <a:cubicBezTo>
                      <a:pt x="23793" y="14123"/>
                      <a:pt x="24542" y="14320"/>
                      <a:pt x="25282" y="14391"/>
                    </a:cubicBezTo>
                    <a:cubicBezTo>
                      <a:pt x="25508" y="14412"/>
                      <a:pt x="25725" y="14423"/>
                      <a:pt x="25937" y="14423"/>
                    </a:cubicBezTo>
                    <a:cubicBezTo>
                      <a:pt x="26168" y="14423"/>
                      <a:pt x="26392" y="14410"/>
                      <a:pt x="26612" y="14382"/>
                    </a:cubicBezTo>
                    <a:cubicBezTo>
                      <a:pt x="28512" y="14132"/>
                      <a:pt x="29921" y="12848"/>
                      <a:pt x="30778" y="11813"/>
                    </a:cubicBezTo>
                    <a:cubicBezTo>
                      <a:pt x="31393" y="11064"/>
                      <a:pt x="31920" y="10225"/>
                      <a:pt x="32419" y="9413"/>
                    </a:cubicBezTo>
                    <a:cubicBezTo>
                      <a:pt x="32749" y="8887"/>
                      <a:pt x="33088" y="8343"/>
                      <a:pt x="33454" y="7825"/>
                    </a:cubicBezTo>
                    <a:cubicBezTo>
                      <a:pt x="33998" y="7049"/>
                      <a:pt x="34632" y="6291"/>
                      <a:pt x="35336" y="5568"/>
                    </a:cubicBezTo>
                    <a:cubicBezTo>
                      <a:pt x="38655" y="2196"/>
                      <a:pt x="43133" y="117"/>
                      <a:pt x="47059" y="117"/>
                    </a:cubicBezTo>
                    <a:lnTo>
                      <a:pt x="47175" y="117"/>
                    </a:lnTo>
                    <a:lnTo>
                      <a:pt x="47175" y="1"/>
                    </a:lnTo>
                    <a:cubicBezTo>
                      <a:pt x="47133" y="1"/>
                      <a:pt x="47092" y="1"/>
                      <a:pt x="470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666719" y="2728245"/>
                <a:ext cx="2806137" cy="1499509"/>
              </a:xfrm>
              <a:custGeom>
                <a:avLst/>
                <a:gdLst/>
                <a:ahLst/>
                <a:cxnLst/>
                <a:rect l="l" t="t" r="r" b="b"/>
                <a:pathLst>
                  <a:path w="46730" h="24971" extrusionOk="0">
                    <a:moveTo>
                      <a:pt x="46729" y="0"/>
                    </a:moveTo>
                    <a:cubicBezTo>
                      <a:pt x="42902" y="179"/>
                      <a:pt x="38459" y="2418"/>
                      <a:pt x="35123" y="5826"/>
                    </a:cubicBezTo>
                    <a:cubicBezTo>
                      <a:pt x="34418" y="6548"/>
                      <a:pt x="33776" y="7307"/>
                      <a:pt x="33214" y="8083"/>
                    </a:cubicBezTo>
                    <a:cubicBezTo>
                      <a:pt x="32866" y="8574"/>
                      <a:pt x="32536" y="9073"/>
                      <a:pt x="32224" y="9555"/>
                    </a:cubicBezTo>
                    <a:cubicBezTo>
                      <a:pt x="31662" y="10420"/>
                      <a:pt x="31126" y="11223"/>
                      <a:pt x="30475" y="11972"/>
                    </a:cubicBezTo>
                    <a:cubicBezTo>
                      <a:pt x="29619" y="12963"/>
                      <a:pt x="28209" y="14176"/>
                      <a:pt x="26354" y="14399"/>
                    </a:cubicBezTo>
                    <a:cubicBezTo>
                      <a:pt x="26148" y="14426"/>
                      <a:pt x="25939" y="14439"/>
                      <a:pt x="25724" y="14439"/>
                    </a:cubicBezTo>
                    <a:cubicBezTo>
                      <a:pt x="25508" y="14439"/>
                      <a:pt x="25288" y="14426"/>
                      <a:pt x="25060" y="14399"/>
                    </a:cubicBezTo>
                    <a:cubicBezTo>
                      <a:pt x="24329" y="14319"/>
                      <a:pt x="23597" y="14131"/>
                      <a:pt x="22883" y="13944"/>
                    </a:cubicBezTo>
                    <a:cubicBezTo>
                      <a:pt x="21944" y="13698"/>
                      <a:pt x="20971" y="13435"/>
                      <a:pt x="19988" y="13435"/>
                    </a:cubicBezTo>
                    <a:cubicBezTo>
                      <a:pt x="19972" y="13435"/>
                      <a:pt x="19956" y="13435"/>
                      <a:pt x="19939" y="13435"/>
                    </a:cubicBezTo>
                    <a:cubicBezTo>
                      <a:pt x="17183" y="13453"/>
                      <a:pt x="14908" y="15478"/>
                      <a:pt x="13489" y="17173"/>
                    </a:cubicBezTo>
                    <a:cubicBezTo>
                      <a:pt x="13320" y="17361"/>
                      <a:pt x="13159" y="17566"/>
                      <a:pt x="12981" y="17798"/>
                    </a:cubicBezTo>
                    <a:cubicBezTo>
                      <a:pt x="12660" y="18208"/>
                      <a:pt x="12339" y="18628"/>
                      <a:pt x="12035" y="19038"/>
                    </a:cubicBezTo>
                    <a:cubicBezTo>
                      <a:pt x="11001" y="20403"/>
                      <a:pt x="9939" y="21821"/>
                      <a:pt x="8592" y="22883"/>
                    </a:cubicBezTo>
                    <a:cubicBezTo>
                      <a:pt x="8217" y="23177"/>
                      <a:pt x="7816" y="23445"/>
                      <a:pt x="7405" y="23677"/>
                    </a:cubicBezTo>
                    <a:cubicBezTo>
                      <a:pt x="6014" y="24454"/>
                      <a:pt x="4457" y="24852"/>
                      <a:pt x="2962" y="24852"/>
                    </a:cubicBezTo>
                    <a:cubicBezTo>
                      <a:pt x="1936" y="24852"/>
                      <a:pt x="939" y="24665"/>
                      <a:pt x="45" y="24283"/>
                    </a:cubicBezTo>
                    <a:lnTo>
                      <a:pt x="1" y="24390"/>
                    </a:lnTo>
                    <a:cubicBezTo>
                      <a:pt x="911" y="24774"/>
                      <a:pt x="1919" y="24970"/>
                      <a:pt x="2963" y="24970"/>
                    </a:cubicBezTo>
                    <a:cubicBezTo>
                      <a:pt x="4470" y="24970"/>
                      <a:pt x="6049" y="24560"/>
                      <a:pt x="7459" y="23775"/>
                    </a:cubicBezTo>
                    <a:cubicBezTo>
                      <a:pt x="7878" y="23534"/>
                      <a:pt x="8289" y="23266"/>
                      <a:pt x="8663" y="22972"/>
                    </a:cubicBezTo>
                    <a:cubicBezTo>
                      <a:pt x="10028" y="21902"/>
                      <a:pt x="11090" y="20483"/>
                      <a:pt x="12125" y="19109"/>
                    </a:cubicBezTo>
                    <a:cubicBezTo>
                      <a:pt x="12428" y="18699"/>
                      <a:pt x="12749" y="18271"/>
                      <a:pt x="13070" y="17869"/>
                    </a:cubicBezTo>
                    <a:cubicBezTo>
                      <a:pt x="13249" y="17637"/>
                      <a:pt x="13409" y="17441"/>
                      <a:pt x="13570" y="17245"/>
                    </a:cubicBezTo>
                    <a:cubicBezTo>
                      <a:pt x="14979" y="15568"/>
                      <a:pt x="17227" y="13569"/>
                      <a:pt x="19939" y="13551"/>
                    </a:cubicBezTo>
                    <a:lnTo>
                      <a:pt x="19975" y="13551"/>
                    </a:lnTo>
                    <a:cubicBezTo>
                      <a:pt x="20947" y="13551"/>
                      <a:pt x="21920" y="13810"/>
                      <a:pt x="22857" y="14051"/>
                    </a:cubicBezTo>
                    <a:cubicBezTo>
                      <a:pt x="23570" y="14238"/>
                      <a:pt x="24311" y="14435"/>
                      <a:pt x="25042" y="14515"/>
                    </a:cubicBezTo>
                    <a:cubicBezTo>
                      <a:pt x="25279" y="14542"/>
                      <a:pt x="25506" y="14555"/>
                      <a:pt x="25726" y="14555"/>
                    </a:cubicBezTo>
                    <a:cubicBezTo>
                      <a:pt x="25945" y="14555"/>
                      <a:pt x="26157" y="14542"/>
                      <a:pt x="26363" y="14515"/>
                    </a:cubicBezTo>
                    <a:cubicBezTo>
                      <a:pt x="28263" y="14292"/>
                      <a:pt x="29690" y="13052"/>
                      <a:pt x="30564" y="12053"/>
                    </a:cubicBezTo>
                    <a:cubicBezTo>
                      <a:pt x="31225" y="11294"/>
                      <a:pt x="31751" y="10483"/>
                      <a:pt x="32313" y="9617"/>
                    </a:cubicBezTo>
                    <a:cubicBezTo>
                      <a:pt x="32634" y="9136"/>
                      <a:pt x="32964" y="8636"/>
                      <a:pt x="33312" y="8145"/>
                    </a:cubicBezTo>
                    <a:cubicBezTo>
                      <a:pt x="33865" y="7378"/>
                      <a:pt x="34499" y="6629"/>
                      <a:pt x="35203" y="5906"/>
                    </a:cubicBezTo>
                    <a:cubicBezTo>
                      <a:pt x="38522" y="2516"/>
                      <a:pt x="42938" y="295"/>
                      <a:pt x="46729" y="116"/>
                    </a:cubicBezTo>
                    <a:lnTo>
                      <a:pt x="467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709594" y="2714854"/>
                <a:ext cx="2779294" cy="1515062"/>
              </a:xfrm>
              <a:custGeom>
                <a:avLst/>
                <a:gdLst/>
                <a:ahLst/>
                <a:cxnLst/>
                <a:rect l="l" t="t" r="r" b="b"/>
                <a:pathLst>
                  <a:path w="46283" h="25230" extrusionOk="0">
                    <a:moveTo>
                      <a:pt x="46265" y="0"/>
                    </a:moveTo>
                    <a:cubicBezTo>
                      <a:pt x="42554" y="411"/>
                      <a:pt x="38334" y="2712"/>
                      <a:pt x="34980" y="6174"/>
                    </a:cubicBezTo>
                    <a:cubicBezTo>
                      <a:pt x="34275" y="6896"/>
                      <a:pt x="33633" y="7655"/>
                      <a:pt x="33071" y="8413"/>
                    </a:cubicBezTo>
                    <a:cubicBezTo>
                      <a:pt x="32741" y="8859"/>
                      <a:pt x="32429" y="9314"/>
                      <a:pt x="32116" y="9760"/>
                    </a:cubicBezTo>
                    <a:cubicBezTo>
                      <a:pt x="31519" y="10634"/>
                      <a:pt x="30957" y="11464"/>
                      <a:pt x="30261" y="12213"/>
                    </a:cubicBezTo>
                    <a:cubicBezTo>
                      <a:pt x="29386" y="13168"/>
                      <a:pt x="27959" y="14345"/>
                      <a:pt x="26104" y="14542"/>
                    </a:cubicBezTo>
                    <a:cubicBezTo>
                      <a:pt x="25908" y="14563"/>
                      <a:pt x="25710" y="14574"/>
                      <a:pt x="25506" y="14574"/>
                    </a:cubicBezTo>
                    <a:cubicBezTo>
                      <a:pt x="25283" y="14574"/>
                      <a:pt x="25052" y="14561"/>
                      <a:pt x="24810" y="14533"/>
                    </a:cubicBezTo>
                    <a:cubicBezTo>
                      <a:pt x="24087" y="14452"/>
                      <a:pt x="23365" y="14256"/>
                      <a:pt x="22660" y="14069"/>
                    </a:cubicBezTo>
                    <a:cubicBezTo>
                      <a:pt x="21705" y="13810"/>
                      <a:pt x="20724" y="13551"/>
                      <a:pt x="19716" y="13551"/>
                    </a:cubicBezTo>
                    <a:cubicBezTo>
                      <a:pt x="16959" y="13560"/>
                      <a:pt x="14694" y="15559"/>
                      <a:pt x="13275" y="17236"/>
                    </a:cubicBezTo>
                    <a:cubicBezTo>
                      <a:pt x="13114" y="17432"/>
                      <a:pt x="12945" y="17637"/>
                      <a:pt x="12775" y="17860"/>
                    </a:cubicBezTo>
                    <a:cubicBezTo>
                      <a:pt x="12419" y="18297"/>
                      <a:pt x="12080" y="18761"/>
                      <a:pt x="11750" y="19207"/>
                    </a:cubicBezTo>
                    <a:cubicBezTo>
                      <a:pt x="10759" y="20537"/>
                      <a:pt x="9733" y="21919"/>
                      <a:pt x="8440" y="22972"/>
                    </a:cubicBezTo>
                    <a:cubicBezTo>
                      <a:pt x="8083" y="23266"/>
                      <a:pt x="7690" y="23543"/>
                      <a:pt x="7289" y="23784"/>
                    </a:cubicBezTo>
                    <a:cubicBezTo>
                      <a:pt x="5814" y="24665"/>
                      <a:pt x="4186" y="25117"/>
                      <a:pt x="2628" y="25117"/>
                    </a:cubicBezTo>
                    <a:cubicBezTo>
                      <a:pt x="1726" y="25117"/>
                      <a:pt x="848" y="24966"/>
                      <a:pt x="36" y="24658"/>
                    </a:cubicBezTo>
                    <a:lnTo>
                      <a:pt x="1" y="24756"/>
                    </a:lnTo>
                    <a:cubicBezTo>
                      <a:pt x="821" y="25068"/>
                      <a:pt x="1713" y="25229"/>
                      <a:pt x="2632" y="25229"/>
                    </a:cubicBezTo>
                    <a:cubicBezTo>
                      <a:pt x="4211" y="25229"/>
                      <a:pt x="5853" y="24765"/>
                      <a:pt x="7343" y="23873"/>
                    </a:cubicBezTo>
                    <a:cubicBezTo>
                      <a:pt x="7753" y="23632"/>
                      <a:pt x="8145" y="23356"/>
                      <a:pt x="8511" y="23052"/>
                    </a:cubicBezTo>
                    <a:cubicBezTo>
                      <a:pt x="9814" y="21991"/>
                      <a:pt x="10840" y="20608"/>
                      <a:pt x="11830" y="19279"/>
                    </a:cubicBezTo>
                    <a:cubicBezTo>
                      <a:pt x="12169" y="18833"/>
                      <a:pt x="12508" y="18369"/>
                      <a:pt x="12856" y="17923"/>
                    </a:cubicBezTo>
                    <a:cubicBezTo>
                      <a:pt x="13034" y="17700"/>
                      <a:pt x="13195" y="17503"/>
                      <a:pt x="13364" y="17307"/>
                    </a:cubicBezTo>
                    <a:cubicBezTo>
                      <a:pt x="14756" y="15648"/>
                      <a:pt x="16995" y="13667"/>
                      <a:pt x="19716" y="13658"/>
                    </a:cubicBezTo>
                    <a:cubicBezTo>
                      <a:pt x="20706" y="13658"/>
                      <a:pt x="21679" y="13917"/>
                      <a:pt x="22633" y="14176"/>
                    </a:cubicBezTo>
                    <a:cubicBezTo>
                      <a:pt x="23338" y="14363"/>
                      <a:pt x="24070" y="14560"/>
                      <a:pt x="24801" y="14640"/>
                    </a:cubicBezTo>
                    <a:cubicBezTo>
                      <a:pt x="25064" y="14670"/>
                      <a:pt x="25316" y="14686"/>
                      <a:pt x="25562" y="14686"/>
                    </a:cubicBezTo>
                    <a:cubicBezTo>
                      <a:pt x="25748" y="14686"/>
                      <a:pt x="25931" y="14677"/>
                      <a:pt x="26112" y="14658"/>
                    </a:cubicBezTo>
                    <a:cubicBezTo>
                      <a:pt x="28004" y="14452"/>
                      <a:pt x="29458" y="13257"/>
                      <a:pt x="30341" y="12294"/>
                    </a:cubicBezTo>
                    <a:cubicBezTo>
                      <a:pt x="31037" y="11526"/>
                      <a:pt x="31608" y="10697"/>
                      <a:pt x="32214" y="9822"/>
                    </a:cubicBezTo>
                    <a:cubicBezTo>
                      <a:pt x="32518" y="9376"/>
                      <a:pt x="32830" y="8921"/>
                      <a:pt x="33160" y="8475"/>
                    </a:cubicBezTo>
                    <a:cubicBezTo>
                      <a:pt x="33722" y="7717"/>
                      <a:pt x="34355" y="6977"/>
                      <a:pt x="35060" y="6254"/>
                    </a:cubicBezTo>
                    <a:cubicBezTo>
                      <a:pt x="38397" y="2811"/>
                      <a:pt x="42590" y="509"/>
                      <a:pt x="46283" y="107"/>
                    </a:cubicBezTo>
                    <a:lnTo>
                      <a:pt x="462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751929" y="2702004"/>
                <a:ext cx="2752512" cy="1530014"/>
              </a:xfrm>
              <a:custGeom>
                <a:avLst/>
                <a:gdLst/>
                <a:ahLst/>
                <a:cxnLst/>
                <a:rect l="l" t="t" r="r" b="b"/>
                <a:pathLst>
                  <a:path w="45837" h="25479" extrusionOk="0">
                    <a:moveTo>
                      <a:pt x="45819" y="0"/>
                    </a:moveTo>
                    <a:cubicBezTo>
                      <a:pt x="42277" y="616"/>
                      <a:pt x="38173" y="3051"/>
                      <a:pt x="34846" y="6513"/>
                    </a:cubicBezTo>
                    <a:cubicBezTo>
                      <a:pt x="34150" y="7235"/>
                      <a:pt x="33499" y="7985"/>
                      <a:pt x="32928" y="8734"/>
                    </a:cubicBezTo>
                    <a:cubicBezTo>
                      <a:pt x="32625" y="9135"/>
                      <a:pt x="32330" y="9546"/>
                      <a:pt x="32045" y="9938"/>
                    </a:cubicBezTo>
                    <a:cubicBezTo>
                      <a:pt x="31402" y="10839"/>
                      <a:pt x="30796" y="11687"/>
                      <a:pt x="30046" y="12445"/>
                    </a:cubicBezTo>
                    <a:cubicBezTo>
                      <a:pt x="29163" y="13364"/>
                      <a:pt x="27709" y="14497"/>
                      <a:pt x="25862" y="14675"/>
                    </a:cubicBezTo>
                    <a:cubicBezTo>
                      <a:pt x="25685" y="14695"/>
                      <a:pt x="25506" y="14704"/>
                      <a:pt x="25323" y="14704"/>
                    </a:cubicBezTo>
                    <a:cubicBezTo>
                      <a:pt x="25083" y="14704"/>
                      <a:pt x="24836" y="14688"/>
                      <a:pt x="24578" y="14658"/>
                    </a:cubicBezTo>
                    <a:cubicBezTo>
                      <a:pt x="23864" y="14568"/>
                      <a:pt x="23141" y="14372"/>
                      <a:pt x="22446" y="14185"/>
                    </a:cubicBezTo>
                    <a:cubicBezTo>
                      <a:pt x="21491" y="13917"/>
                      <a:pt x="20501" y="13649"/>
                      <a:pt x="19502" y="13649"/>
                    </a:cubicBezTo>
                    <a:lnTo>
                      <a:pt x="19493" y="13649"/>
                    </a:lnTo>
                    <a:cubicBezTo>
                      <a:pt x="16736" y="13649"/>
                      <a:pt x="14488" y="15630"/>
                      <a:pt x="13079" y="17289"/>
                    </a:cubicBezTo>
                    <a:cubicBezTo>
                      <a:pt x="12909" y="17485"/>
                      <a:pt x="12748" y="17691"/>
                      <a:pt x="12570" y="17914"/>
                    </a:cubicBezTo>
                    <a:cubicBezTo>
                      <a:pt x="12195" y="18395"/>
                      <a:pt x="11821" y="18895"/>
                      <a:pt x="11464" y="19377"/>
                    </a:cubicBezTo>
                    <a:cubicBezTo>
                      <a:pt x="10509" y="20670"/>
                      <a:pt x="9528" y="22000"/>
                      <a:pt x="8306" y="23043"/>
                    </a:cubicBezTo>
                    <a:cubicBezTo>
                      <a:pt x="7949" y="23356"/>
                      <a:pt x="7574" y="23632"/>
                      <a:pt x="7182" y="23882"/>
                    </a:cubicBezTo>
                    <a:cubicBezTo>
                      <a:pt x="5639" y="24862"/>
                      <a:pt x="3915" y="25374"/>
                      <a:pt x="2279" y="25374"/>
                    </a:cubicBezTo>
                    <a:cubicBezTo>
                      <a:pt x="1502" y="25374"/>
                      <a:pt x="745" y="25259"/>
                      <a:pt x="36" y="25024"/>
                    </a:cubicBezTo>
                    <a:lnTo>
                      <a:pt x="0" y="25122"/>
                    </a:lnTo>
                    <a:cubicBezTo>
                      <a:pt x="723" y="25363"/>
                      <a:pt x="1499" y="25479"/>
                      <a:pt x="2284" y="25479"/>
                    </a:cubicBezTo>
                    <a:cubicBezTo>
                      <a:pt x="3943" y="25479"/>
                      <a:pt x="5683" y="24961"/>
                      <a:pt x="7235" y="23971"/>
                    </a:cubicBezTo>
                    <a:cubicBezTo>
                      <a:pt x="7637" y="23721"/>
                      <a:pt x="8011" y="23436"/>
                      <a:pt x="8377" y="23124"/>
                    </a:cubicBezTo>
                    <a:cubicBezTo>
                      <a:pt x="9599" y="22071"/>
                      <a:pt x="10590" y="20733"/>
                      <a:pt x="11553" y="19439"/>
                    </a:cubicBezTo>
                    <a:cubicBezTo>
                      <a:pt x="11910" y="18957"/>
                      <a:pt x="12276" y="18458"/>
                      <a:pt x="12659" y="17976"/>
                    </a:cubicBezTo>
                    <a:cubicBezTo>
                      <a:pt x="12829" y="17753"/>
                      <a:pt x="12989" y="17557"/>
                      <a:pt x="13159" y="17361"/>
                    </a:cubicBezTo>
                    <a:cubicBezTo>
                      <a:pt x="14551" y="15719"/>
                      <a:pt x="16781" y="13757"/>
                      <a:pt x="19493" y="13757"/>
                    </a:cubicBezTo>
                    <a:lnTo>
                      <a:pt x="19502" y="13757"/>
                    </a:lnTo>
                    <a:cubicBezTo>
                      <a:pt x="20492" y="13757"/>
                      <a:pt x="21464" y="14024"/>
                      <a:pt x="22410" y="14283"/>
                    </a:cubicBezTo>
                    <a:cubicBezTo>
                      <a:pt x="23115" y="14470"/>
                      <a:pt x="23837" y="14666"/>
                      <a:pt x="24560" y="14756"/>
                    </a:cubicBezTo>
                    <a:cubicBezTo>
                      <a:pt x="24838" y="14788"/>
                      <a:pt x="25104" y="14804"/>
                      <a:pt x="25362" y="14804"/>
                    </a:cubicBezTo>
                    <a:cubicBezTo>
                      <a:pt x="25534" y="14804"/>
                      <a:pt x="25704" y="14797"/>
                      <a:pt x="25871" y="14782"/>
                    </a:cubicBezTo>
                    <a:cubicBezTo>
                      <a:pt x="27754" y="14604"/>
                      <a:pt x="29226" y="13453"/>
                      <a:pt x="30127" y="12525"/>
                    </a:cubicBezTo>
                    <a:cubicBezTo>
                      <a:pt x="30867" y="11749"/>
                      <a:pt x="31483" y="10902"/>
                      <a:pt x="32125" y="10001"/>
                    </a:cubicBezTo>
                    <a:cubicBezTo>
                      <a:pt x="32410" y="9608"/>
                      <a:pt x="32705" y="9198"/>
                      <a:pt x="33017" y="8796"/>
                    </a:cubicBezTo>
                    <a:cubicBezTo>
                      <a:pt x="33579" y="8047"/>
                      <a:pt x="34221" y="7307"/>
                      <a:pt x="34917" y="6584"/>
                    </a:cubicBezTo>
                    <a:cubicBezTo>
                      <a:pt x="38236" y="3141"/>
                      <a:pt x="42322" y="714"/>
                      <a:pt x="45837" y="98"/>
                    </a:cubicBezTo>
                    <a:lnTo>
                      <a:pt x="458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794264" y="2688613"/>
                <a:ext cx="2725730" cy="1546107"/>
              </a:xfrm>
              <a:custGeom>
                <a:avLst/>
                <a:gdLst/>
                <a:ahLst/>
                <a:cxnLst/>
                <a:rect l="l" t="t" r="r" b="b"/>
                <a:pathLst>
                  <a:path w="45391" h="25747" extrusionOk="0">
                    <a:moveTo>
                      <a:pt x="45373" y="0"/>
                    </a:moveTo>
                    <a:cubicBezTo>
                      <a:pt x="42009" y="830"/>
                      <a:pt x="38030" y="3390"/>
                      <a:pt x="34712" y="6861"/>
                    </a:cubicBezTo>
                    <a:cubicBezTo>
                      <a:pt x="34016" y="7583"/>
                      <a:pt x="33374" y="8324"/>
                      <a:pt x="32794" y="9055"/>
                    </a:cubicBezTo>
                    <a:cubicBezTo>
                      <a:pt x="32517" y="9412"/>
                      <a:pt x="32241" y="9778"/>
                      <a:pt x="31982" y="10126"/>
                    </a:cubicBezTo>
                    <a:cubicBezTo>
                      <a:pt x="31286" y="11045"/>
                      <a:pt x="30635" y="11919"/>
                      <a:pt x="29841" y="12686"/>
                    </a:cubicBezTo>
                    <a:cubicBezTo>
                      <a:pt x="28931" y="13578"/>
                      <a:pt x="27468" y="14666"/>
                      <a:pt x="25621" y="14818"/>
                    </a:cubicBezTo>
                    <a:cubicBezTo>
                      <a:pt x="25463" y="14832"/>
                      <a:pt x="25304" y="14839"/>
                      <a:pt x="25142" y="14839"/>
                    </a:cubicBezTo>
                    <a:cubicBezTo>
                      <a:pt x="24883" y="14839"/>
                      <a:pt x="24616" y="14821"/>
                      <a:pt x="24337" y="14782"/>
                    </a:cubicBezTo>
                    <a:cubicBezTo>
                      <a:pt x="23632" y="14693"/>
                      <a:pt x="22918" y="14497"/>
                      <a:pt x="22222" y="14301"/>
                    </a:cubicBezTo>
                    <a:cubicBezTo>
                      <a:pt x="21268" y="14042"/>
                      <a:pt x="20287" y="13765"/>
                      <a:pt x="19287" y="13765"/>
                    </a:cubicBezTo>
                    <a:lnTo>
                      <a:pt x="19252" y="13765"/>
                    </a:lnTo>
                    <a:cubicBezTo>
                      <a:pt x="16513" y="13765"/>
                      <a:pt x="14274" y="15719"/>
                      <a:pt x="12882" y="17361"/>
                    </a:cubicBezTo>
                    <a:cubicBezTo>
                      <a:pt x="12713" y="17548"/>
                      <a:pt x="12543" y="17762"/>
                      <a:pt x="12374" y="17976"/>
                    </a:cubicBezTo>
                    <a:cubicBezTo>
                      <a:pt x="11963" y="18494"/>
                      <a:pt x="11571" y="19038"/>
                      <a:pt x="11187" y="19555"/>
                    </a:cubicBezTo>
                    <a:cubicBezTo>
                      <a:pt x="10268" y="20804"/>
                      <a:pt x="9323" y="22098"/>
                      <a:pt x="8172" y="23132"/>
                    </a:cubicBezTo>
                    <a:cubicBezTo>
                      <a:pt x="7824" y="23445"/>
                      <a:pt x="7449" y="23730"/>
                      <a:pt x="7074" y="23998"/>
                    </a:cubicBezTo>
                    <a:cubicBezTo>
                      <a:pt x="5479" y="25079"/>
                      <a:pt x="3666" y="25649"/>
                      <a:pt x="1952" y="25649"/>
                    </a:cubicBezTo>
                    <a:cubicBezTo>
                      <a:pt x="1289" y="25649"/>
                      <a:pt x="641" y="25564"/>
                      <a:pt x="27" y="25389"/>
                    </a:cubicBezTo>
                    <a:lnTo>
                      <a:pt x="0" y="25488"/>
                    </a:lnTo>
                    <a:cubicBezTo>
                      <a:pt x="625" y="25666"/>
                      <a:pt x="1276" y="25746"/>
                      <a:pt x="1945" y="25746"/>
                    </a:cubicBezTo>
                    <a:cubicBezTo>
                      <a:pt x="3676" y="25746"/>
                      <a:pt x="5513" y="25166"/>
                      <a:pt x="7128" y="24078"/>
                    </a:cubicBezTo>
                    <a:cubicBezTo>
                      <a:pt x="7512" y="23810"/>
                      <a:pt x="7886" y="23516"/>
                      <a:pt x="8234" y="23204"/>
                    </a:cubicBezTo>
                    <a:cubicBezTo>
                      <a:pt x="9394" y="22169"/>
                      <a:pt x="10348" y="20867"/>
                      <a:pt x="11267" y="19618"/>
                    </a:cubicBezTo>
                    <a:cubicBezTo>
                      <a:pt x="11651" y="19091"/>
                      <a:pt x="12043" y="18556"/>
                      <a:pt x="12454" y="18039"/>
                    </a:cubicBezTo>
                    <a:cubicBezTo>
                      <a:pt x="12623" y="17816"/>
                      <a:pt x="12793" y="17610"/>
                      <a:pt x="12953" y="17423"/>
                    </a:cubicBezTo>
                    <a:cubicBezTo>
                      <a:pt x="14336" y="15799"/>
                      <a:pt x="16549" y="13864"/>
                      <a:pt x="19252" y="13864"/>
                    </a:cubicBezTo>
                    <a:lnTo>
                      <a:pt x="19278" y="13864"/>
                    </a:lnTo>
                    <a:cubicBezTo>
                      <a:pt x="20269" y="13864"/>
                      <a:pt x="21250" y="14140"/>
                      <a:pt x="22196" y="14399"/>
                    </a:cubicBezTo>
                    <a:cubicBezTo>
                      <a:pt x="22891" y="14595"/>
                      <a:pt x="23614" y="14791"/>
                      <a:pt x="24328" y="14881"/>
                    </a:cubicBezTo>
                    <a:cubicBezTo>
                      <a:pt x="24607" y="14919"/>
                      <a:pt x="24877" y="14937"/>
                      <a:pt x="25141" y="14937"/>
                    </a:cubicBezTo>
                    <a:cubicBezTo>
                      <a:pt x="25306" y="14937"/>
                      <a:pt x="25469" y="14930"/>
                      <a:pt x="25630" y="14916"/>
                    </a:cubicBezTo>
                    <a:cubicBezTo>
                      <a:pt x="27504" y="14765"/>
                      <a:pt x="28993" y="13658"/>
                      <a:pt x="29912" y="12757"/>
                    </a:cubicBezTo>
                    <a:cubicBezTo>
                      <a:pt x="30706" y="11981"/>
                      <a:pt x="31366" y="11107"/>
                      <a:pt x="32062" y="10179"/>
                    </a:cubicBezTo>
                    <a:cubicBezTo>
                      <a:pt x="32321" y="9831"/>
                      <a:pt x="32589" y="9474"/>
                      <a:pt x="32874" y="9118"/>
                    </a:cubicBezTo>
                    <a:cubicBezTo>
                      <a:pt x="33445" y="8386"/>
                      <a:pt x="34087" y="7655"/>
                      <a:pt x="34783" y="6923"/>
                    </a:cubicBezTo>
                    <a:cubicBezTo>
                      <a:pt x="38084" y="3471"/>
                      <a:pt x="42054" y="919"/>
                      <a:pt x="45390" y="98"/>
                    </a:cubicBezTo>
                    <a:lnTo>
                      <a:pt x="453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37079" y="2675222"/>
                <a:ext cx="2698947" cy="1563762"/>
              </a:xfrm>
              <a:custGeom>
                <a:avLst/>
                <a:gdLst/>
                <a:ahLst/>
                <a:cxnLst/>
                <a:rect l="l" t="t" r="r" b="b"/>
                <a:pathLst>
                  <a:path w="44945" h="26041" extrusionOk="0">
                    <a:moveTo>
                      <a:pt x="44918" y="0"/>
                    </a:moveTo>
                    <a:cubicBezTo>
                      <a:pt x="41698" y="1044"/>
                      <a:pt x="37924" y="3667"/>
                      <a:pt x="34570" y="7208"/>
                    </a:cubicBezTo>
                    <a:cubicBezTo>
                      <a:pt x="33874" y="7931"/>
                      <a:pt x="33232" y="8663"/>
                      <a:pt x="32643" y="9385"/>
                    </a:cubicBezTo>
                    <a:cubicBezTo>
                      <a:pt x="32402" y="9688"/>
                      <a:pt x="32161" y="9992"/>
                      <a:pt x="31929" y="10286"/>
                    </a:cubicBezTo>
                    <a:cubicBezTo>
                      <a:pt x="31189" y="11241"/>
                      <a:pt x="30475" y="12142"/>
                      <a:pt x="29628" y="12927"/>
                    </a:cubicBezTo>
                    <a:cubicBezTo>
                      <a:pt x="28298" y="14158"/>
                      <a:pt x="26835" y="14854"/>
                      <a:pt x="25372" y="14961"/>
                    </a:cubicBezTo>
                    <a:cubicBezTo>
                      <a:pt x="25231" y="14973"/>
                      <a:pt x="25090" y="14979"/>
                      <a:pt x="24946" y="14979"/>
                    </a:cubicBezTo>
                    <a:cubicBezTo>
                      <a:pt x="24671" y="14979"/>
                      <a:pt x="24389" y="14957"/>
                      <a:pt x="24096" y="14916"/>
                    </a:cubicBezTo>
                    <a:cubicBezTo>
                      <a:pt x="23392" y="14818"/>
                      <a:pt x="22687" y="14622"/>
                      <a:pt x="22000" y="14426"/>
                    </a:cubicBezTo>
                    <a:cubicBezTo>
                      <a:pt x="21045" y="14158"/>
                      <a:pt x="20064" y="13881"/>
                      <a:pt x="19056" y="13872"/>
                    </a:cubicBezTo>
                    <a:cubicBezTo>
                      <a:pt x="19037" y="13872"/>
                      <a:pt x="19019" y="13872"/>
                      <a:pt x="19000" y="13872"/>
                    </a:cubicBezTo>
                    <a:cubicBezTo>
                      <a:pt x="16278" y="13872"/>
                      <a:pt x="14060" y="15802"/>
                      <a:pt x="12669" y="17423"/>
                    </a:cubicBezTo>
                    <a:cubicBezTo>
                      <a:pt x="12508" y="17619"/>
                      <a:pt x="12339" y="17824"/>
                      <a:pt x="12169" y="18039"/>
                    </a:cubicBezTo>
                    <a:cubicBezTo>
                      <a:pt x="11732" y="18592"/>
                      <a:pt x="11304" y="19180"/>
                      <a:pt x="10893" y="19742"/>
                    </a:cubicBezTo>
                    <a:cubicBezTo>
                      <a:pt x="10019" y="20956"/>
                      <a:pt x="9109" y="22205"/>
                      <a:pt x="8030" y="23222"/>
                    </a:cubicBezTo>
                    <a:cubicBezTo>
                      <a:pt x="7691" y="23534"/>
                      <a:pt x="7325" y="23837"/>
                      <a:pt x="6950" y="24105"/>
                    </a:cubicBezTo>
                    <a:cubicBezTo>
                      <a:pt x="5294" y="25303"/>
                      <a:pt x="3386" y="25944"/>
                      <a:pt x="1600" y="25944"/>
                    </a:cubicBezTo>
                    <a:cubicBezTo>
                      <a:pt x="1058" y="25944"/>
                      <a:pt x="527" y="25885"/>
                      <a:pt x="19" y="25764"/>
                    </a:cubicBezTo>
                    <a:lnTo>
                      <a:pt x="1" y="25853"/>
                    </a:lnTo>
                    <a:cubicBezTo>
                      <a:pt x="509" y="25978"/>
                      <a:pt x="1045" y="26041"/>
                      <a:pt x="1598" y="26041"/>
                    </a:cubicBezTo>
                    <a:cubicBezTo>
                      <a:pt x="3400" y="26041"/>
                      <a:pt x="5336" y="25389"/>
                      <a:pt x="7013" y="24176"/>
                    </a:cubicBezTo>
                    <a:cubicBezTo>
                      <a:pt x="7387" y="23909"/>
                      <a:pt x="7744" y="23605"/>
                      <a:pt x="8092" y="23284"/>
                    </a:cubicBezTo>
                    <a:cubicBezTo>
                      <a:pt x="9181" y="22258"/>
                      <a:pt x="10090" y="21009"/>
                      <a:pt x="10965" y="19805"/>
                    </a:cubicBezTo>
                    <a:cubicBezTo>
                      <a:pt x="11375" y="19234"/>
                      <a:pt x="11803" y="18654"/>
                      <a:pt x="12240" y="18092"/>
                    </a:cubicBezTo>
                    <a:cubicBezTo>
                      <a:pt x="12410" y="17887"/>
                      <a:pt x="12579" y="17682"/>
                      <a:pt x="12740" y="17485"/>
                    </a:cubicBezTo>
                    <a:cubicBezTo>
                      <a:pt x="14114" y="15880"/>
                      <a:pt x="16317" y="13962"/>
                      <a:pt x="19012" y="13962"/>
                    </a:cubicBezTo>
                    <a:lnTo>
                      <a:pt x="19056" y="13962"/>
                    </a:lnTo>
                    <a:cubicBezTo>
                      <a:pt x="20046" y="13979"/>
                      <a:pt x="21028" y="14256"/>
                      <a:pt x="21973" y="14515"/>
                    </a:cubicBezTo>
                    <a:cubicBezTo>
                      <a:pt x="22660" y="14711"/>
                      <a:pt x="23374" y="14916"/>
                      <a:pt x="24079" y="15005"/>
                    </a:cubicBezTo>
                    <a:cubicBezTo>
                      <a:pt x="24403" y="15049"/>
                      <a:pt x="24706" y="15071"/>
                      <a:pt x="25003" y="15071"/>
                    </a:cubicBezTo>
                    <a:cubicBezTo>
                      <a:pt x="25130" y="15071"/>
                      <a:pt x="25255" y="15067"/>
                      <a:pt x="25381" y="15059"/>
                    </a:cubicBezTo>
                    <a:cubicBezTo>
                      <a:pt x="26862" y="14952"/>
                      <a:pt x="28352" y="14238"/>
                      <a:pt x="29690" y="12998"/>
                    </a:cubicBezTo>
                    <a:cubicBezTo>
                      <a:pt x="30546" y="12204"/>
                      <a:pt x="31251" y="11303"/>
                      <a:pt x="32001" y="10349"/>
                    </a:cubicBezTo>
                    <a:cubicBezTo>
                      <a:pt x="32232" y="10054"/>
                      <a:pt x="32473" y="9751"/>
                      <a:pt x="32714" y="9448"/>
                    </a:cubicBezTo>
                    <a:cubicBezTo>
                      <a:pt x="33303" y="8725"/>
                      <a:pt x="33945" y="7994"/>
                      <a:pt x="34632" y="7271"/>
                    </a:cubicBezTo>
                    <a:cubicBezTo>
                      <a:pt x="37987" y="3738"/>
                      <a:pt x="41742" y="1124"/>
                      <a:pt x="44945" y="89"/>
                    </a:cubicBezTo>
                    <a:lnTo>
                      <a:pt x="449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879413" y="2662371"/>
                <a:ext cx="2672165" cy="1581417"/>
              </a:xfrm>
              <a:custGeom>
                <a:avLst/>
                <a:gdLst/>
                <a:ahLst/>
                <a:cxnLst/>
                <a:rect l="l" t="t" r="r" b="b"/>
                <a:pathLst>
                  <a:path w="44499" h="26335" extrusionOk="0">
                    <a:moveTo>
                      <a:pt x="44463" y="0"/>
                    </a:moveTo>
                    <a:cubicBezTo>
                      <a:pt x="41412" y="1240"/>
                      <a:pt x="37853" y="3917"/>
                      <a:pt x="34436" y="7547"/>
                    </a:cubicBezTo>
                    <a:cubicBezTo>
                      <a:pt x="33749" y="8270"/>
                      <a:pt x="33098" y="9001"/>
                      <a:pt x="32509" y="9706"/>
                    </a:cubicBezTo>
                    <a:cubicBezTo>
                      <a:pt x="32304" y="9947"/>
                      <a:pt x="32107" y="10188"/>
                      <a:pt x="31911" y="10429"/>
                    </a:cubicBezTo>
                    <a:cubicBezTo>
                      <a:pt x="31099" y="11419"/>
                      <a:pt x="30341" y="12356"/>
                      <a:pt x="29413" y="13159"/>
                    </a:cubicBezTo>
                    <a:cubicBezTo>
                      <a:pt x="28066" y="14336"/>
                      <a:pt x="26585" y="15005"/>
                      <a:pt x="25131" y="15095"/>
                    </a:cubicBezTo>
                    <a:cubicBezTo>
                      <a:pt x="25008" y="15103"/>
                      <a:pt x="24884" y="15107"/>
                      <a:pt x="24759" y="15107"/>
                    </a:cubicBezTo>
                    <a:cubicBezTo>
                      <a:pt x="24467" y="15107"/>
                      <a:pt x="24168" y="15085"/>
                      <a:pt x="23855" y="15041"/>
                    </a:cubicBezTo>
                    <a:cubicBezTo>
                      <a:pt x="23160" y="14943"/>
                      <a:pt x="22464" y="14738"/>
                      <a:pt x="21786" y="14541"/>
                    </a:cubicBezTo>
                    <a:cubicBezTo>
                      <a:pt x="20831" y="14274"/>
                      <a:pt x="19850" y="13988"/>
                      <a:pt x="18842" y="13979"/>
                    </a:cubicBezTo>
                    <a:cubicBezTo>
                      <a:pt x="18816" y="13979"/>
                      <a:pt x="18791" y="13979"/>
                      <a:pt x="18766" y="13979"/>
                    </a:cubicBezTo>
                    <a:cubicBezTo>
                      <a:pt x="16044" y="13979"/>
                      <a:pt x="13851" y="15877"/>
                      <a:pt x="12472" y="17476"/>
                    </a:cubicBezTo>
                    <a:cubicBezTo>
                      <a:pt x="12312" y="17673"/>
                      <a:pt x="12142" y="17878"/>
                      <a:pt x="11973" y="18092"/>
                    </a:cubicBezTo>
                    <a:cubicBezTo>
                      <a:pt x="11500" y="18690"/>
                      <a:pt x="11045" y="19323"/>
                      <a:pt x="10608" y="19930"/>
                    </a:cubicBezTo>
                    <a:cubicBezTo>
                      <a:pt x="9769" y="21098"/>
                      <a:pt x="8913" y="22294"/>
                      <a:pt x="7887" y="23293"/>
                    </a:cubicBezTo>
                    <a:cubicBezTo>
                      <a:pt x="7557" y="23623"/>
                      <a:pt x="7209" y="23926"/>
                      <a:pt x="6843" y="24203"/>
                    </a:cubicBezTo>
                    <a:cubicBezTo>
                      <a:pt x="5115" y="25533"/>
                      <a:pt x="3152" y="26248"/>
                      <a:pt x="1297" y="26248"/>
                    </a:cubicBezTo>
                    <a:cubicBezTo>
                      <a:pt x="864" y="26248"/>
                      <a:pt x="436" y="26209"/>
                      <a:pt x="18" y="26130"/>
                    </a:cubicBezTo>
                    <a:lnTo>
                      <a:pt x="1" y="26219"/>
                    </a:lnTo>
                    <a:cubicBezTo>
                      <a:pt x="420" y="26299"/>
                      <a:pt x="857" y="26335"/>
                      <a:pt x="1294" y="26335"/>
                    </a:cubicBezTo>
                    <a:cubicBezTo>
                      <a:pt x="3167" y="26335"/>
                      <a:pt x="5148" y="25612"/>
                      <a:pt x="6896" y="24274"/>
                    </a:cubicBezTo>
                    <a:cubicBezTo>
                      <a:pt x="7262" y="23998"/>
                      <a:pt x="7619" y="23685"/>
                      <a:pt x="7949" y="23355"/>
                    </a:cubicBezTo>
                    <a:cubicBezTo>
                      <a:pt x="8975" y="22356"/>
                      <a:pt x="9840" y="21152"/>
                      <a:pt x="10679" y="19983"/>
                    </a:cubicBezTo>
                    <a:cubicBezTo>
                      <a:pt x="11116" y="19377"/>
                      <a:pt x="11562" y="18743"/>
                      <a:pt x="12035" y="18145"/>
                    </a:cubicBezTo>
                    <a:cubicBezTo>
                      <a:pt x="12205" y="17931"/>
                      <a:pt x="12374" y="17726"/>
                      <a:pt x="12535" y="17539"/>
                    </a:cubicBezTo>
                    <a:cubicBezTo>
                      <a:pt x="13900" y="15951"/>
                      <a:pt x="16085" y="14060"/>
                      <a:pt x="18770" y="14060"/>
                    </a:cubicBezTo>
                    <a:lnTo>
                      <a:pt x="18842" y="14060"/>
                    </a:lnTo>
                    <a:cubicBezTo>
                      <a:pt x="19832" y="14078"/>
                      <a:pt x="20813" y="14354"/>
                      <a:pt x="21759" y="14631"/>
                    </a:cubicBezTo>
                    <a:cubicBezTo>
                      <a:pt x="22437" y="14827"/>
                      <a:pt x="23142" y="15023"/>
                      <a:pt x="23846" y="15121"/>
                    </a:cubicBezTo>
                    <a:cubicBezTo>
                      <a:pt x="24169" y="15172"/>
                      <a:pt x="24473" y="15196"/>
                      <a:pt x="24772" y="15196"/>
                    </a:cubicBezTo>
                    <a:cubicBezTo>
                      <a:pt x="24896" y="15196"/>
                      <a:pt x="25018" y="15192"/>
                      <a:pt x="25140" y="15184"/>
                    </a:cubicBezTo>
                    <a:cubicBezTo>
                      <a:pt x="26612" y="15095"/>
                      <a:pt x="28111" y="14417"/>
                      <a:pt x="29476" y="13230"/>
                    </a:cubicBezTo>
                    <a:cubicBezTo>
                      <a:pt x="30403" y="12418"/>
                      <a:pt x="31171" y="11482"/>
                      <a:pt x="31982" y="10491"/>
                    </a:cubicBezTo>
                    <a:cubicBezTo>
                      <a:pt x="32179" y="10250"/>
                      <a:pt x="32375" y="10010"/>
                      <a:pt x="32571" y="9769"/>
                    </a:cubicBezTo>
                    <a:cubicBezTo>
                      <a:pt x="33160" y="9064"/>
                      <a:pt x="33811" y="8332"/>
                      <a:pt x="34498" y="7601"/>
                    </a:cubicBezTo>
                    <a:cubicBezTo>
                      <a:pt x="37906" y="3988"/>
                      <a:pt x="41457" y="1312"/>
                      <a:pt x="44499" y="80"/>
                    </a:cubicBezTo>
                    <a:lnTo>
                      <a:pt x="444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21748" y="2648980"/>
                <a:ext cx="2645383" cy="1600753"/>
              </a:xfrm>
              <a:custGeom>
                <a:avLst/>
                <a:gdLst/>
                <a:ahLst/>
                <a:cxnLst/>
                <a:rect l="l" t="t" r="r" b="b"/>
                <a:pathLst>
                  <a:path w="44053" h="26657" extrusionOk="0">
                    <a:moveTo>
                      <a:pt x="44017" y="0"/>
                    </a:moveTo>
                    <a:cubicBezTo>
                      <a:pt x="40413" y="1793"/>
                      <a:pt x="36746" y="5281"/>
                      <a:pt x="34302" y="7886"/>
                    </a:cubicBezTo>
                    <a:cubicBezTo>
                      <a:pt x="33606" y="8627"/>
                      <a:pt x="32964" y="9349"/>
                      <a:pt x="32366" y="10036"/>
                    </a:cubicBezTo>
                    <a:cubicBezTo>
                      <a:pt x="32214" y="10215"/>
                      <a:pt x="32071" y="10393"/>
                      <a:pt x="31920" y="10563"/>
                    </a:cubicBezTo>
                    <a:cubicBezTo>
                      <a:pt x="31037" y="11597"/>
                      <a:pt x="30207" y="12579"/>
                      <a:pt x="29208" y="13399"/>
                    </a:cubicBezTo>
                    <a:cubicBezTo>
                      <a:pt x="27843" y="14532"/>
                      <a:pt x="26344" y="15166"/>
                      <a:pt x="24890" y="15237"/>
                    </a:cubicBezTo>
                    <a:cubicBezTo>
                      <a:pt x="24795" y="15241"/>
                      <a:pt x="24699" y="15244"/>
                      <a:pt x="24601" y="15244"/>
                    </a:cubicBezTo>
                    <a:cubicBezTo>
                      <a:pt x="24285" y="15244"/>
                      <a:pt x="23955" y="15220"/>
                      <a:pt x="23614" y="15166"/>
                    </a:cubicBezTo>
                    <a:cubicBezTo>
                      <a:pt x="22927" y="15068"/>
                      <a:pt x="22240" y="14863"/>
                      <a:pt x="21562" y="14666"/>
                    </a:cubicBezTo>
                    <a:cubicBezTo>
                      <a:pt x="20617" y="14390"/>
                      <a:pt x="19627" y="14104"/>
                      <a:pt x="18627" y="14086"/>
                    </a:cubicBezTo>
                    <a:lnTo>
                      <a:pt x="18529" y="14086"/>
                    </a:lnTo>
                    <a:cubicBezTo>
                      <a:pt x="15826" y="14086"/>
                      <a:pt x="13641" y="15960"/>
                      <a:pt x="12276" y="17548"/>
                    </a:cubicBezTo>
                    <a:cubicBezTo>
                      <a:pt x="12106" y="17735"/>
                      <a:pt x="11937" y="17940"/>
                      <a:pt x="11776" y="18154"/>
                    </a:cubicBezTo>
                    <a:cubicBezTo>
                      <a:pt x="11259" y="18797"/>
                      <a:pt x="10786" y="19475"/>
                      <a:pt x="10313" y="20135"/>
                    </a:cubicBezTo>
                    <a:cubicBezTo>
                      <a:pt x="9528" y="21250"/>
                      <a:pt x="8707" y="22401"/>
                      <a:pt x="7753" y="23382"/>
                    </a:cubicBezTo>
                    <a:cubicBezTo>
                      <a:pt x="7432" y="23712"/>
                      <a:pt x="7093" y="24024"/>
                      <a:pt x="6736" y="24310"/>
                    </a:cubicBezTo>
                    <a:cubicBezTo>
                      <a:pt x="4946" y="25778"/>
                      <a:pt x="2895" y="26571"/>
                      <a:pt x="969" y="26571"/>
                    </a:cubicBezTo>
                    <a:cubicBezTo>
                      <a:pt x="648" y="26571"/>
                      <a:pt x="330" y="26549"/>
                      <a:pt x="18" y="26504"/>
                    </a:cubicBezTo>
                    <a:lnTo>
                      <a:pt x="0" y="26585"/>
                    </a:lnTo>
                    <a:cubicBezTo>
                      <a:pt x="321" y="26629"/>
                      <a:pt x="643" y="26656"/>
                      <a:pt x="964" y="26656"/>
                    </a:cubicBezTo>
                    <a:cubicBezTo>
                      <a:pt x="2909" y="26656"/>
                      <a:pt x="4987" y="25853"/>
                      <a:pt x="6789" y="24381"/>
                    </a:cubicBezTo>
                    <a:cubicBezTo>
                      <a:pt x="7146" y="24087"/>
                      <a:pt x="7485" y="23775"/>
                      <a:pt x="7815" y="23436"/>
                    </a:cubicBezTo>
                    <a:cubicBezTo>
                      <a:pt x="8770" y="22454"/>
                      <a:pt x="9590" y="21303"/>
                      <a:pt x="10384" y="20179"/>
                    </a:cubicBezTo>
                    <a:cubicBezTo>
                      <a:pt x="10848" y="19528"/>
                      <a:pt x="11330" y="18850"/>
                      <a:pt x="11839" y="18208"/>
                    </a:cubicBezTo>
                    <a:cubicBezTo>
                      <a:pt x="11999" y="17994"/>
                      <a:pt x="12169" y="17789"/>
                      <a:pt x="12338" y="17601"/>
                    </a:cubicBezTo>
                    <a:cubicBezTo>
                      <a:pt x="13687" y="16023"/>
                      <a:pt x="15855" y="14166"/>
                      <a:pt x="18533" y="14166"/>
                    </a:cubicBezTo>
                    <a:cubicBezTo>
                      <a:pt x="18564" y="14166"/>
                      <a:pt x="18596" y="14166"/>
                      <a:pt x="18627" y="14167"/>
                    </a:cubicBezTo>
                    <a:cubicBezTo>
                      <a:pt x="19618" y="14185"/>
                      <a:pt x="20599" y="14470"/>
                      <a:pt x="21545" y="14747"/>
                    </a:cubicBezTo>
                    <a:cubicBezTo>
                      <a:pt x="22214" y="14943"/>
                      <a:pt x="22910" y="15148"/>
                      <a:pt x="23605" y="15246"/>
                    </a:cubicBezTo>
                    <a:cubicBezTo>
                      <a:pt x="23937" y="15299"/>
                      <a:pt x="24265" y="15328"/>
                      <a:pt x="24580" y="15328"/>
                    </a:cubicBezTo>
                    <a:cubicBezTo>
                      <a:pt x="24688" y="15328"/>
                      <a:pt x="24794" y="15324"/>
                      <a:pt x="24899" y="15318"/>
                    </a:cubicBezTo>
                    <a:cubicBezTo>
                      <a:pt x="26371" y="15246"/>
                      <a:pt x="27879" y="14604"/>
                      <a:pt x="29261" y="13462"/>
                    </a:cubicBezTo>
                    <a:cubicBezTo>
                      <a:pt x="30260" y="12641"/>
                      <a:pt x="31099" y="11660"/>
                      <a:pt x="31982" y="10616"/>
                    </a:cubicBezTo>
                    <a:cubicBezTo>
                      <a:pt x="32134" y="10447"/>
                      <a:pt x="32277" y="10268"/>
                      <a:pt x="32428" y="10090"/>
                    </a:cubicBezTo>
                    <a:cubicBezTo>
                      <a:pt x="33017" y="9403"/>
                      <a:pt x="33668" y="8680"/>
                      <a:pt x="34364" y="7949"/>
                    </a:cubicBezTo>
                    <a:cubicBezTo>
                      <a:pt x="36800" y="5344"/>
                      <a:pt x="40457" y="1856"/>
                      <a:pt x="44052" y="72"/>
                    </a:cubicBezTo>
                    <a:lnTo>
                      <a:pt x="440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64563" y="2635589"/>
                <a:ext cx="2618120" cy="1620569"/>
              </a:xfrm>
              <a:custGeom>
                <a:avLst/>
                <a:gdLst/>
                <a:ahLst/>
                <a:cxnLst/>
                <a:rect l="l" t="t" r="r" b="b"/>
                <a:pathLst>
                  <a:path w="43599" h="26987" extrusionOk="0">
                    <a:moveTo>
                      <a:pt x="43562" y="0"/>
                    </a:moveTo>
                    <a:cubicBezTo>
                      <a:pt x="40957" y="1552"/>
                      <a:pt x="37791" y="4327"/>
                      <a:pt x="34160" y="8234"/>
                    </a:cubicBezTo>
                    <a:cubicBezTo>
                      <a:pt x="33464" y="8984"/>
                      <a:pt x="32804" y="9706"/>
                      <a:pt x="32224" y="10366"/>
                    </a:cubicBezTo>
                    <a:lnTo>
                      <a:pt x="31956" y="10670"/>
                    </a:lnTo>
                    <a:cubicBezTo>
                      <a:pt x="30993" y="11767"/>
                      <a:pt x="30083" y="12793"/>
                      <a:pt x="28994" y="13640"/>
                    </a:cubicBezTo>
                    <a:cubicBezTo>
                      <a:pt x="27585" y="14747"/>
                      <a:pt x="26122" y="15326"/>
                      <a:pt x="24641" y="15380"/>
                    </a:cubicBezTo>
                    <a:cubicBezTo>
                      <a:pt x="24561" y="15383"/>
                      <a:pt x="24479" y="15385"/>
                      <a:pt x="24397" y="15385"/>
                    </a:cubicBezTo>
                    <a:cubicBezTo>
                      <a:pt x="24068" y="15385"/>
                      <a:pt x="23724" y="15357"/>
                      <a:pt x="23374" y="15300"/>
                    </a:cubicBezTo>
                    <a:cubicBezTo>
                      <a:pt x="22687" y="15193"/>
                      <a:pt x="22000" y="14987"/>
                      <a:pt x="21340" y="14791"/>
                    </a:cubicBezTo>
                    <a:cubicBezTo>
                      <a:pt x="20394" y="14515"/>
                      <a:pt x="19404" y="14220"/>
                      <a:pt x="18405" y="14193"/>
                    </a:cubicBezTo>
                    <a:cubicBezTo>
                      <a:pt x="18367" y="14193"/>
                      <a:pt x="18329" y="14192"/>
                      <a:pt x="18291" y="14192"/>
                    </a:cubicBezTo>
                    <a:cubicBezTo>
                      <a:pt x="16184" y="14192"/>
                      <a:pt x="13972" y="15402"/>
                      <a:pt x="12062" y="17610"/>
                    </a:cubicBezTo>
                    <a:cubicBezTo>
                      <a:pt x="11902" y="17798"/>
                      <a:pt x="11732" y="18003"/>
                      <a:pt x="11563" y="18217"/>
                    </a:cubicBezTo>
                    <a:cubicBezTo>
                      <a:pt x="11018" y="18904"/>
                      <a:pt x="10510" y="19635"/>
                      <a:pt x="10019" y="20340"/>
                    </a:cubicBezTo>
                    <a:cubicBezTo>
                      <a:pt x="9270" y="21411"/>
                      <a:pt x="8494" y="22517"/>
                      <a:pt x="7611" y="23462"/>
                    </a:cubicBezTo>
                    <a:cubicBezTo>
                      <a:pt x="7289" y="23810"/>
                      <a:pt x="6959" y="24131"/>
                      <a:pt x="6620" y="24426"/>
                    </a:cubicBezTo>
                    <a:cubicBezTo>
                      <a:pt x="4778" y="26025"/>
                      <a:pt x="2622" y="26908"/>
                      <a:pt x="628" y="26908"/>
                    </a:cubicBezTo>
                    <a:cubicBezTo>
                      <a:pt x="420" y="26908"/>
                      <a:pt x="214" y="26898"/>
                      <a:pt x="10" y="26879"/>
                    </a:cubicBezTo>
                    <a:lnTo>
                      <a:pt x="1" y="26950"/>
                    </a:lnTo>
                    <a:cubicBezTo>
                      <a:pt x="206" y="26977"/>
                      <a:pt x="420" y="26986"/>
                      <a:pt x="634" y="26986"/>
                    </a:cubicBezTo>
                    <a:cubicBezTo>
                      <a:pt x="2651" y="26986"/>
                      <a:pt x="4818" y="26094"/>
                      <a:pt x="6674" y="24479"/>
                    </a:cubicBezTo>
                    <a:cubicBezTo>
                      <a:pt x="7013" y="24185"/>
                      <a:pt x="7352" y="23864"/>
                      <a:pt x="7664" y="23516"/>
                    </a:cubicBezTo>
                    <a:cubicBezTo>
                      <a:pt x="8556" y="22561"/>
                      <a:pt x="9332" y="21455"/>
                      <a:pt x="10082" y="20385"/>
                    </a:cubicBezTo>
                    <a:cubicBezTo>
                      <a:pt x="10572" y="19680"/>
                      <a:pt x="11081" y="18948"/>
                      <a:pt x="11625" y="18261"/>
                    </a:cubicBezTo>
                    <a:cubicBezTo>
                      <a:pt x="11795" y="18056"/>
                      <a:pt x="11955" y="17851"/>
                      <a:pt x="12125" y="17664"/>
                    </a:cubicBezTo>
                    <a:cubicBezTo>
                      <a:pt x="14016" y="15469"/>
                      <a:pt x="16202" y="14274"/>
                      <a:pt x="18289" y="14274"/>
                    </a:cubicBezTo>
                    <a:lnTo>
                      <a:pt x="18396" y="14274"/>
                    </a:lnTo>
                    <a:cubicBezTo>
                      <a:pt x="19395" y="14300"/>
                      <a:pt x="20377" y="14586"/>
                      <a:pt x="21322" y="14863"/>
                    </a:cubicBezTo>
                    <a:cubicBezTo>
                      <a:pt x="21982" y="15068"/>
                      <a:pt x="22678" y="15264"/>
                      <a:pt x="23365" y="15380"/>
                    </a:cubicBezTo>
                    <a:cubicBezTo>
                      <a:pt x="23726" y="15431"/>
                      <a:pt x="24087" y="15465"/>
                      <a:pt x="24433" y="15465"/>
                    </a:cubicBezTo>
                    <a:cubicBezTo>
                      <a:pt x="24506" y="15465"/>
                      <a:pt x="24578" y="15463"/>
                      <a:pt x="24650" y="15460"/>
                    </a:cubicBezTo>
                    <a:cubicBezTo>
                      <a:pt x="26140" y="15407"/>
                      <a:pt x="27612" y="14818"/>
                      <a:pt x="29039" y="13703"/>
                    </a:cubicBezTo>
                    <a:cubicBezTo>
                      <a:pt x="30136" y="12855"/>
                      <a:pt x="31046" y="11820"/>
                      <a:pt x="32010" y="10723"/>
                    </a:cubicBezTo>
                    <a:lnTo>
                      <a:pt x="32277" y="10420"/>
                    </a:lnTo>
                    <a:cubicBezTo>
                      <a:pt x="32866" y="9760"/>
                      <a:pt x="33517" y="9037"/>
                      <a:pt x="34213" y="8288"/>
                    </a:cubicBezTo>
                    <a:cubicBezTo>
                      <a:pt x="37844" y="4380"/>
                      <a:pt x="41002" y="1615"/>
                      <a:pt x="43598" y="72"/>
                    </a:cubicBezTo>
                    <a:lnTo>
                      <a:pt x="435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006898" y="2622739"/>
                <a:ext cx="2591818" cy="1640926"/>
              </a:xfrm>
              <a:custGeom>
                <a:avLst/>
                <a:gdLst/>
                <a:ahLst/>
                <a:cxnLst/>
                <a:rect l="l" t="t" r="r" b="b"/>
                <a:pathLst>
                  <a:path w="43161" h="27326" extrusionOk="0">
                    <a:moveTo>
                      <a:pt x="43116" y="0"/>
                    </a:moveTo>
                    <a:cubicBezTo>
                      <a:pt x="40145" y="2088"/>
                      <a:pt x="36854" y="5504"/>
                      <a:pt x="34026" y="8573"/>
                    </a:cubicBezTo>
                    <a:cubicBezTo>
                      <a:pt x="33437" y="9215"/>
                      <a:pt x="32750" y="9956"/>
                      <a:pt x="32081" y="10687"/>
                    </a:cubicBezTo>
                    <a:lnTo>
                      <a:pt x="32036" y="10732"/>
                    </a:lnTo>
                    <a:cubicBezTo>
                      <a:pt x="30984" y="11901"/>
                      <a:pt x="29975" y="12998"/>
                      <a:pt x="28780" y="13881"/>
                    </a:cubicBezTo>
                    <a:cubicBezTo>
                      <a:pt x="27353" y="14925"/>
                      <a:pt x="25881" y="15478"/>
                      <a:pt x="24400" y="15514"/>
                    </a:cubicBezTo>
                    <a:cubicBezTo>
                      <a:pt x="24350" y="15515"/>
                      <a:pt x="24301" y="15515"/>
                      <a:pt x="24250" y="15515"/>
                    </a:cubicBezTo>
                    <a:cubicBezTo>
                      <a:pt x="23893" y="15515"/>
                      <a:pt x="23516" y="15487"/>
                      <a:pt x="23133" y="15424"/>
                    </a:cubicBezTo>
                    <a:cubicBezTo>
                      <a:pt x="22464" y="15308"/>
                      <a:pt x="21777" y="15103"/>
                      <a:pt x="21126" y="14907"/>
                    </a:cubicBezTo>
                    <a:cubicBezTo>
                      <a:pt x="20171" y="14622"/>
                      <a:pt x="19190" y="14327"/>
                      <a:pt x="18182" y="14300"/>
                    </a:cubicBezTo>
                    <a:cubicBezTo>
                      <a:pt x="18135" y="14299"/>
                      <a:pt x="18088" y="14299"/>
                      <a:pt x="18042" y="14299"/>
                    </a:cubicBezTo>
                    <a:cubicBezTo>
                      <a:pt x="15226" y="14299"/>
                      <a:pt x="12972" y="16400"/>
                      <a:pt x="11866" y="17664"/>
                    </a:cubicBezTo>
                    <a:cubicBezTo>
                      <a:pt x="11696" y="17860"/>
                      <a:pt x="11536" y="18056"/>
                      <a:pt x="11366" y="18270"/>
                    </a:cubicBezTo>
                    <a:cubicBezTo>
                      <a:pt x="10786" y="19011"/>
                      <a:pt x="10242" y="19796"/>
                      <a:pt x="9716" y="20554"/>
                    </a:cubicBezTo>
                    <a:cubicBezTo>
                      <a:pt x="9020" y="21571"/>
                      <a:pt x="8288" y="22624"/>
                      <a:pt x="7477" y="23543"/>
                    </a:cubicBezTo>
                    <a:cubicBezTo>
                      <a:pt x="7164" y="23890"/>
                      <a:pt x="6843" y="24221"/>
                      <a:pt x="6513" y="24524"/>
                    </a:cubicBezTo>
                    <a:cubicBezTo>
                      <a:pt x="4598" y="26295"/>
                      <a:pt x="2410" y="27253"/>
                      <a:pt x="330" y="27253"/>
                    </a:cubicBezTo>
                    <a:cubicBezTo>
                      <a:pt x="220" y="27253"/>
                      <a:pt x="110" y="27250"/>
                      <a:pt x="1" y="27245"/>
                    </a:cubicBezTo>
                    <a:lnTo>
                      <a:pt x="1" y="27316"/>
                    </a:lnTo>
                    <a:cubicBezTo>
                      <a:pt x="117" y="27316"/>
                      <a:pt x="233" y="27325"/>
                      <a:pt x="340" y="27325"/>
                    </a:cubicBezTo>
                    <a:cubicBezTo>
                      <a:pt x="2436" y="27325"/>
                      <a:pt x="4631" y="26353"/>
                      <a:pt x="6558" y="24577"/>
                    </a:cubicBezTo>
                    <a:cubicBezTo>
                      <a:pt x="6888" y="24274"/>
                      <a:pt x="7218" y="23935"/>
                      <a:pt x="7530" y="23587"/>
                    </a:cubicBezTo>
                    <a:cubicBezTo>
                      <a:pt x="8351" y="22668"/>
                      <a:pt x="9073" y="21607"/>
                      <a:pt x="9778" y="20590"/>
                    </a:cubicBezTo>
                    <a:cubicBezTo>
                      <a:pt x="10296" y="19831"/>
                      <a:pt x="10840" y="19046"/>
                      <a:pt x="11420" y="18315"/>
                    </a:cubicBezTo>
                    <a:cubicBezTo>
                      <a:pt x="11589" y="18101"/>
                      <a:pt x="11759" y="17904"/>
                      <a:pt x="11919" y="17717"/>
                    </a:cubicBezTo>
                    <a:cubicBezTo>
                      <a:pt x="13016" y="16454"/>
                      <a:pt x="15252" y="14370"/>
                      <a:pt x="18042" y="14370"/>
                    </a:cubicBezTo>
                    <a:cubicBezTo>
                      <a:pt x="18088" y="14370"/>
                      <a:pt x="18135" y="14371"/>
                      <a:pt x="18182" y="14372"/>
                    </a:cubicBezTo>
                    <a:cubicBezTo>
                      <a:pt x="19181" y="14399"/>
                      <a:pt x="20162" y="14693"/>
                      <a:pt x="21108" y="14978"/>
                    </a:cubicBezTo>
                    <a:cubicBezTo>
                      <a:pt x="21759" y="15175"/>
                      <a:pt x="22446" y="15380"/>
                      <a:pt x="23124" y="15496"/>
                    </a:cubicBezTo>
                    <a:cubicBezTo>
                      <a:pt x="23507" y="15558"/>
                      <a:pt x="23891" y="15587"/>
                      <a:pt x="24250" y="15587"/>
                    </a:cubicBezTo>
                    <a:cubicBezTo>
                      <a:pt x="24300" y="15587"/>
                      <a:pt x="24350" y="15586"/>
                      <a:pt x="24400" y="15585"/>
                    </a:cubicBezTo>
                    <a:cubicBezTo>
                      <a:pt x="25890" y="15549"/>
                      <a:pt x="27379" y="14996"/>
                      <a:pt x="28825" y="13935"/>
                    </a:cubicBezTo>
                    <a:cubicBezTo>
                      <a:pt x="30029" y="13051"/>
                      <a:pt x="31028" y="11945"/>
                      <a:pt x="32090" y="10786"/>
                    </a:cubicBezTo>
                    <a:lnTo>
                      <a:pt x="32134" y="10732"/>
                    </a:lnTo>
                    <a:cubicBezTo>
                      <a:pt x="32794" y="10009"/>
                      <a:pt x="33481" y="9260"/>
                      <a:pt x="34079" y="8618"/>
                    </a:cubicBezTo>
                    <a:cubicBezTo>
                      <a:pt x="36907" y="5558"/>
                      <a:pt x="40190" y="2141"/>
                      <a:pt x="43161" y="54"/>
                    </a:cubicBezTo>
                    <a:lnTo>
                      <a:pt x="4311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049233" y="2609348"/>
                <a:ext cx="2565036" cy="1662304"/>
              </a:xfrm>
              <a:custGeom>
                <a:avLst/>
                <a:gdLst/>
                <a:ahLst/>
                <a:cxnLst/>
                <a:rect l="l" t="t" r="r" b="b"/>
                <a:pathLst>
                  <a:path w="42715" h="27682" extrusionOk="0">
                    <a:moveTo>
                      <a:pt x="42670" y="0"/>
                    </a:moveTo>
                    <a:cubicBezTo>
                      <a:pt x="40154" y="2070"/>
                      <a:pt x="37415" y="5067"/>
                      <a:pt x="34516" y="8234"/>
                    </a:cubicBezTo>
                    <a:lnTo>
                      <a:pt x="33892" y="8921"/>
                    </a:lnTo>
                    <a:cubicBezTo>
                      <a:pt x="33312" y="9554"/>
                      <a:pt x="32669" y="10241"/>
                      <a:pt x="31947" y="11017"/>
                    </a:cubicBezTo>
                    <a:cubicBezTo>
                      <a:pt x="30823" y="12213"/>
                      <a:pt x="29788" y="13274"/>
                      <a:pt x="28575" y="14122"/>
                    </a:cubicBezTo>
                    <a:cubicBezTo>
                      <a:pt x="27120" y="15121"/>
                      <a:pt x="25640" y="15639"/>
                      <a:pt x="24159" y="15656"/>
                    </a:cubicBezTo>
                    <a:cubicBezTo>
                      <a:pt x="24118" y="15657"/>
                      <a:pt x="24077" y="15658"/>
                      <a:pt x="24036" y="15658"/>
                    </a:cubicBezTo>
                    <a:cubicBezTo>
                      <a:pt x="23671" y="15658"/>
                      <a:pt x="23286" y="15622"/>
                      <a:pt x="22901" y="15558"/>
                    </a:cubicBezTo>
                    <a:cubicBezTo>
                      <a:pt x="22232" y="15442"/>
                      <a:pt x="21554" y="15228"/>
                      <a:pt x="20911" y="15032"/>
                    </a:cubicBezTo>
                    <a:cubicBezTo>
                      <a:pt x="19957" y="14746"/>
                      <a:pt x="18976" y="14443"/>
                      <a:pt x="17967" y="14407"/>
                    </a:cubicBezTo>
                    <a:lnTo>
                      <a:pt x="17798" y="14407"/>
                    </a:lnTo>
                    <a:cubicBezTo>
                      <a:pt x="14997" y="14407"/>
                      <a:pt x="12758" y="16477"/>
                      <a:pt x="11669" y="17735"/>
                    </a:cubicBezTo>
                    <a:cubicBezTo>
                      <a:pt x="11500" y="17922"/>
                      <a:pt x="11330" y="18127"/>
                      <a:pt x="11170" y="18333"/>
                    </a:cubicBezTo>
                    <a:cubicBezTo>
                      <a:pt x="10545" y="19118"/>
                      <a:pt x="9974" y="19965"/>
                      <a:pt x="9421" y="20777"/>
                    </a:cubicBezTo>
                    <a:cubicBezTo>
                      <a:pt x="8770" y="21740"/>
                      <a:pt x="8092" y="22740"/>
                      <a:pt x="7334" y="23632"/>
                    </a:cubicBezTo>
                    <a:cubicBezTo>
                      <a:pt x="7039" y="23980"/>
                      <a:pt x="6727" y="24319"/>
                      <a:pt x="6406" y="24631"/>
                    </a:cubicBezTo>
                    <a:cubicBezTo>
                      <a:pt x="4443" y="26558"/>
                      <a:pt x="2186" y="27619"/>
                      <a:pt x="36" y="27619"/>
                    </a:cubicBezTo>
                    <a:lnTo>
                      <a:pt x="0" y="27619"/>
                    </a:lnTo>
                    <a:lnTo>
                      <a:pt x="0" y="27682"/>
                    </a:lnTo>
                    <a:lnTo>
                      <a:pt x="36" y="27682"/>
                    </a:lnTo>
                    <a:cubicBezTo>
                      <a:pt x="2204" y="27682"/>
                      <a:pt x="4479" y="26620"/>
                      <a:pt x="6450" y="24684"/>
                    </a:cubicBezTo>
                    <a:cubicBezTo>
                      <a:pt x="6772" y="24363"/>
                      <a:pt x="7084" y="24024"/>
                      <a:pt x="7387" y="23667"/>
                    </a:cubicBezTo>
                    <a:cubicBezTo>
                      <a:pt x="8145" y="22775"/>
                      <a:pt x="8823" y="21776"/>
                      <a:pt x="9475" y="20813"/>
                    </a:cubicBezTo>
                    <a:cubicBezTo>
                      <a:pt x="10028" y="20001"/>
                      <a:pt x="10599" y="19162"/>
                      <a:pt x="11223" y="18368"/>
                    </a:cubicBezTo>
                    <a:cubicBezTo>
                      <a:pt x="11384" y="18163"/>
                      <a:pt x="11553" y="17967"/>
                      <a:pt x="11714" y="17771"/>
                    </a:cubicBezTo>
                    <a:cubicBezTo>
                      <a:pt x="12797" y="16530"/>
                      <a:pt x="15019" y="14476"/>
                      <a:pt x="17792" y="14476"/>
                    </a:cubicBezTo>
                    <a:cubicBezTo>
                      <a:pt x="17850" y="14476"/>
                      <a:pt x="17909" y="14477"/>
                      <a:pt x="17967" y="14479"/>
                    </a:cubicBezTo>
                    <a:cubicBezTo>
                      <a:pt x="18967" y="14506"/>
                      <a:pt x="19939" y="14809"/>
                      <a:pt x="20894" y="15094"/>
                    </a:cubicBezTo>
                    <a:cubicBezTo>
                      <a:pt x="21545" y="15300"/>
                      <a:pt x="22214" y="15505"/>
                      <a:pt x="22892" y="15621"/>
                    </a:cubicBezTo>
                    <a:cubicBezTo>
                      <a:pt x="23320" y="15692"/>
                      <a:pt x="23748" y="15728"/>
                      <a:pt x="24159" y="15728"/>
                    </a:cubicBezTo>
                    <a:cubicBezTo>
                      <a:pt x="25648" y="15710"/>
                      <a:pt x="27147" y="15184"/>
                      <a:pt x="28610" y="14175"/>
                    </a:cubicBezTo>
                    <a:cubicBezTo>
                      <a:pt x="29832" y="13328"/>
                      <a:pt x="30867" y="12266"/>
                      <a:pt x="31991" y="11062"/>
                    </a:cubicBezTo>
                    <a:cubicBezTo>
                      <a:pt x="32723" y="10286"/>
                      <a:pt x="33356" y="9599"/>
                      <a:pt x="33936" y="8966"/>
                    </a:cubicBezTo>
                    <a:lnTo>
                      <a:pt x="34570" y="8279"/>
                    </a:lnTo>
                    <a:cubicBezTo>
                      <a:pt x="37460" y="5112"/>
                      <a:pt x="40199" y="2114"/>
                      <a:pt x="42714" y="54"/>
                    </a:cubicBezTo>
                    <a:lnTo>
                      <a:pt x="426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091567" y="2596437"/>
                <a:ext cx="2538253" cy="1683802"/>
              </a:xfrm>
              <a:custGeom>
                <a:avLst/>
                <a:gdLst/>
                <a:ahLst/>
                <a:cxnLst/>
                <a:rect l="l" t="t" r="r" b="b"/>
                <a:pathLst>
                  <a:path w="42269" h="28040" extrusionOk="0">
                    <a:moveTo>
                      <a:pt x="42224" y="1"/>
                    </a:moveTo>
                    <a:cubicBezTo>
                      <a:pt x="40484" y="1651"/>
                      <a:pt x="38619" y="3774"/>
                      <a:pt x="36639" y="6014"/>
                    </a:cubicBezTo>
                    <a:cubicBezTo>
                      <a:pt x="35711" y="7075"/>
                      <a:pt x="34748" y="8173"/>
                      <a:pt x="33757" y="9261"/>
                    </a:cubicBezTo>
                    <a:cubicBezTo>
                      <a:pt x="33142" y="9939"/>
                      <a:pt x="32482" y="10635"/>
                      <a:pt x="31804" y="11339"/>
                    </a:cubicBezTo>
                    <a:cubicBezTo>
                      <a:pt x="30831" y="12348"/>
                      <a:pt x="29681" y="13498"/>
                      <a:pt x="28369" y="14355"/>
                    </a:cubicBezTo>
                    <a:cubicBezTo>
                      <a:pt x="26897" y="15309"/>
                      <a:pt x="25398" y="15791"/>
                      <a:pt x="23918" y="15791"/>
                    </a:cubicBezTo>
                    <a:cubicBezTo>
                      <a:pt x="23516" y="15791"/>
                      <a:pt x="23088" y="15755"/>
                      <a:pt x="22660" y="15675"/>
                    </a:cubicBezTo>
                    <a:cubicBezTo>
                      <a:pt x="22000" y="15559"/>
                      <a:pt x="21330" y="15354"/>
                      <a:pt x="20688" y="15149"/>
                    </a:cubicBezTo>
                    <a:cubicBezTo>
                      <a:pt x="19743" y="14854"/>
                      <a:pt x="18761" y="14551"/>
                      <a:pt x="17753" y="14515"/>
                    </a:cubicBezTo>
                    <a:lnTo>
                      <a:pt x="17557" y="14515"/>
                    </a:lnTo>
                    <a:cubicBezTo>
                      <a:pt x="14765" y="14515"/>
                      <a:pt x="12552" y="16549"/>
                      <a:pt x="11464" y="17789"/>
                    </a:cubicBezTo>
                    <a:cubicBezTo>
                      <a:pt x="11303" y="17977"/>
                      <a:pt x="11134" y="18182"/>
                      <a:pt x="10973" y="18387"/>
                    </a:cubicBezTo>
                    <a:cubicBezTo>
                      <a:pt x="10304" y="19226"/>
                      <a:pt x="9697" y="20136"/>
                      <a:pt x="9118" y="21010"/>
                    </a:cubicBezTo>
                    <a:cubicBezTo>
                      <a:pt x="8511" y="21920"/>
                      <a:pt x="7886" y="22856"/>
                      <a:pt x="7200" y="23704"/>
                    </a:cubicBezTo>
                    <a:cubicBezTo>
                      <a:pt x="6905" y="24070"/>
                      <a:pt x="6602" y="24418"/>
                      <a:pt x="6299" y="24739"/>
                    </a:cubicBezTo>
                    <a:cubicBezTo>
                      <a:pt x="4372" y="26746"/>
                      <a:pt x="2132" y="27897"/>
                      <a:pt x="0" y="27986"/>
                    </a:cubicBezTo>
                    <a:lnTo>
                      <a:pt x="0" y="28040"/>
                    </a:lnTo>
                    <a:cubicBezTo>
                      <a:pt x="2150" y="27959"/>
                      <a:pt x="4407" y="26800"/>
                      <a:pt x="6343" y="24775"/>
                    </a:cubicBezTo>
                    <a:cubicBezTo>
                      <a:pt x="6646" y="24453"/>
                      <a:pt x="6950" y="24105"/>
                      <a:pt x="7244" y="23740"/>
                    </a:cubicBezTo>
                    <a:cubicBezTo>
                      <a:pt x="7940" y="22892"/>
                      <a:pt x="8564" y="21947"/>
                      <a:pt x="9171" y="21037"/>
                    </a:cubicBezTo>
                    <a:cubicBezTo>
                      <a:pt x="9751" y="20162"/>
                      <a:pt x="10349" y="19261"/>
                      <a:pt x="11018" y="18423"/>
                    </a:cubicBezTo>
                    <a:cubicBezTo>
                      <a:pt x="11178" y="18218"/>
                      <a:pt x="11348" y="18021"/>
                      <a:pt x="11508" y="17825"/>
                    </a:cubicBezTo>
                    <a:cubicBezTo>
                      <a:pt x="12588" y="16603"/>
                      <a:pt x="14791" y="14569"/>
                      <a:pt x="17557" y="14569"/>
                    </a:cubicBezTo>
                    <a:cubicBezTo>
                      <a:pt x="17619" y="14569"/>
                      <a:pt x="17682" y="14569"/>
                      <a:pt x="17753" y="14578"/>
                    </a:cubicBezTo>
                    <a:cubicBezTo>
                      <a:pt x="18752" y="14605"/>
                      <a:pt x="19725" y="14917"/>
                      <a:pt x="20670" y="15211"/>
                    </a:cubicBezTo>
                    <a:cubicBezTo>
                      <a:pt x="21322" y="15407"/>
                      <a:pt x="21982" y="15613"/>
                      <a:pt x="22651" y="15738"/>
                    </a:cubicBezTo>
                    <a:cubicBezTo>
                      <a:pt x="23088" y="15818"/>
                      <a:pt x="23507" y="15854"/>
                      <a:pt x="23918" y="15854"/>
                    </a:cubicBezTo>
                    <a:cubicBezTo>
                      <a:pt x="25407" y="15854"/>
                      <a:pt x="26915" y="15363"/>
                      <a:pt x="28396" y="14399"/>
                    </a:cubicBezTo>
                    <a:cubicBezTo>
                      <a:pt x="29716" y="13543"/>
                      <a:pt x="30867" y="12392"/>
                      <a:pt x="31848" y="11375"/>
                    </a:cubicBezTo>
                    <a:cubicBezTo>
                      <a:pt x="32526" y="10679"/>
                      <a:pt x="33187" y="9975"/>
                      <a:pt x="33802" y="9297"/>
                    </a:cubicBezTo>
                    <a:cubicBezTo>
                      <a:pt x="34792" y="8208"/>
                      <a:pt x="35756" y="7111"/>
                      <a:pt x="36684" y="6058"/>
                    </a:cubicBezTo>
                    <a:cubicBezTo>
                      <a:pt x="38664" y="3810"/>
                      <a:pt x="40529" y="1696"/>
                      <a:pt x="42268" y="37"/>
                    </a:cubicBezTo>
                    <a:lnTo>
                      <a:pt x="422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133902" y="2583046"/>
                <a:ext cx="2511411" cy="1705780"/>
              </a:xfrm>
              <a:custGeom>
                <a:avLst/>
                <a:gdLst/>
                <a:ahLst/>
                <a:cxnLst/>
                <a:rect l="l" t="t" r="r" b="b"/>
                <a:pathLst>
                  <a:path w="41822" h="28406" extrusionOk="0">
                    <a:moveTo>
                      <a:pt x="41777" y="1"/>
                    </a:moveTo>
                    <a:cubicBezTo>
                      <a:pt x="40591" y="1294"/>
                      <a:pt x="39351" y="2802"/>
                      <a:pt x="38039" y="4399"/>
                    </a:cubicBezTo>
                    <a:cubicBezTo>
                      <a:pt x="36639" y="6103"/>
                      <a:pt x="35194" y="7860"/>
                      <a:pt x="33623" y="9600"/>
                    </a:cubicBezTo>
                    <a:cubicBezTo>
                      <a:pt x="32999" y="10296"/>
                      <a:pt x="32339" y="10992"/>
                      <a:pt x="31670" y="11670"/>
                    </a:cubicBezTo>
                    <a:cubicBezTo>
                      <a:pt x="30688" y="12651"/>
                      <a:pt x="29502" y="13775"/>
                      <a:pt x="28155" y="14596"/>
                    </a:cubicBezTo>
                    <a:cubicBezTo>
                      <a:pt x="26692" y="15488"/>
                      <a:pt x="25220" y="15934"/>
                      <a:pt x="23766" y="15934"/>
                    </a:cubicBezTo>
                    <a:lnTo>
                      <a:pt x="23676" y="15934"/>
                    </a:lnTo>
                    <a:cubicBezTo>
                      <a:pt x="23275" y="15934"/>
                      <a:pt x="22847" y="15889"/>
                      <a:pt x="22428" y="15809"/>
                    </a:cubicBezTo>
                    <a:cubicBezTo>
                      <a:pt x="21767" y="15684"/>
                      <a:pt x="21107" y="15479"/>
                      <a:pt x="20474" y="15274"/>
                    </a:cubicBezTo>
                    <a:cubicBezTo>
                      <a:pt x="19528" y="14979"/>
                      <a:pt x="18547" y="14667"/>
                      <a:pt x="17539" y="14622"/>
                    </a:cubicBezTo>
                    <a:lnTo>
                      <a:pt x="17316" y="14622"/>
                    </a:lnTo>
                    <a:cubicBezTo>
                      <a:pt x="14541" y="14622"/>
                      <a:pt x="12347" y="16630"/>
                      <a:pt x="11267" y="17852"/>
                    </a:cubicBezTo>
                    <a:cubicBezTo>
                      <a:pt x="11098" y="18048"/>
                      <a:pt x="10937" y="18244"/>
                      <a:pt x="10768" y="18449"/>
                    </a:cubicBezTo>
                    <a:cubicBezTo>
                      <a:pt x="10063" y="19342"/>
                      <a:pt x="9430" y="20314"/>
                      <a:pt x="8814" y="21251"/>
                    </a:cubicBezTo>
                    <a:cubicBezTo>
                      <a:pt x="8261" y="22107"/>
                      <a:pt x="7690" y="22981"/>
                      <a:pt x="7065" y="23793"/>
                    </a:cubicBezTo>
                    <a:cubicBezTo>
                      <a:pt x="6780" y="24168"/>
                      <a:pt x="6486" y="24516"/>
                      <a:pt x="6191" y="24846"/>
                    </a:cubicBezTo>
                    <a:cubicBezTo>
                      <a:pt x="4862" y="26318"/>
                      <a:pt x="2703" y="28129"/>
                      <a:pt x="0" y="28352"/>
                    </a:cubicBezTo>
                    <a:lnTo>
                      <a:pt x="9" y="28405"/>
                    </a:lnTo>
                    <a:cubicBezTo>
                      <a:pt x="2730" y="28173"/>
                      <a:pt x="4889" y="26362"/>
                      <a:pt x="6227" y="24882"/>
                    </a:cubicBezTo>
                    <a:cubicBezTo>
                      <a:pt x="6530" y="24551"/>
                      <a:pt x="6825" y="24195"/>
                      <a:pt x="7110" y="23820"/>
                    </a:cubicBezTo>
                    <a:cubicBezTo>
                      <a:pt x="7735" y="23017"/>
                      <a:pt x="8306" y="22134"/>
                      <a:pt x="8859" y="21286"/>
                    </a:cubicBezTo>
                    <a:cubicBezTo>
                      <a:pt x="9474" y="20350"/>
                      <a:pt x="10108" y="19377"/>
                      <a:pt x="10812" y="18485"/>
                    </a:cubicBezTo>
                    <a:cubicBezTo>
                      <a:pt x="10973" y="18280"/>
                      <a:pt x="11142" y="18075"/>
                      <a:pt x="11312" y="17887"/>
                    </a:cubicBezTo>
                    <a:cubicBezTo>
                      <a:pt x="12382" y="16678"/>
                      <a:pt x="14563" y="14672"/>
                      <a:pt x="17318" y="14672"/>
                    </a:cubicBezTo>
                    <a:cubicBezTo>
                      <a:pt x="17388" y="14672"/>
                      <a:pt x="17459" y="14673"/>
                      <a:pt x="17530" y="14676"/>
                    </a:cubicBezTo>
                    <a:cubicBezTo>
                      <a:pt x="18538" y="14721"/>
                      <a:pt x="19510" y="15024"/>
                      <a:pt x="20456" y="15327"/>
                    </a:cubicBezTo>
                    <a:cubicBezTo>
                      <a:pt x="21098" y="15532"/>
                      <a:pt x="21758" y="15738"/>
                      <a:pt x="22419" y="15862"/>
                    </a:cubicBezTo>
                    <a:cubicBezTo>
                      <a:pt x="22847" y="15943"/>
                      <a:pt x="23266" y="15987"/>
                      <a:pt x="23676" y="15987"/>
                    </a:cubicBezTo>
                    <a:cubicBezTo>
                      <a:pt x="23705" y="15988"/>
                      <a:pt x="23733" y="15988"/>
                      <a:pt x="23761" y="15988"/>
                    </a:cubicBezTo>
                    <a:cubicBezTo>
                      <a:pt x="25224" y="15988"/>
                      <a:pt x="26711" y="15533"/>
                      <a:pt x="28182" y="14640"/>
                    </a:cubicBezTo>
                    <a:cubicBezTo>
                      <a:pt x="29538" y="13819"/>
                      <a:pt x="30724" y="12695"/>
                      <a:pt x="31705" y="11705"/>
                    </a:cubicBezTo>
                    <a:cubicBezTo>
                      <a:pt x="32383" y="11027"/>
                      <a:pt x="33044" y="10331"/>
                      <a:pt x="33668" y="9636"/>
                    </a:cubicBezTo>
                    <a:cubicBezTo>
                      <a:pt x="35229" y="7896"/>
                      <a:pt x="36683" y="6139"/>
                      <a:pt x="38084" y="4435"/>
                    </a:cubicBezTo>
                    <a:cubicBezTo>
                      <a:pt x="39395" y="2838"/>
                      <a:pt x="40635" y="1330"/>
                      <a:pt x="41822" y="37"/>
                    </a:cubicBezTo>
                    <a:lnTo>
                      <a:pt x="4177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176177" y="2569655"/>
                <a:ext cx="2484148" cy="1728239"/>
              </a:xfrm>
              <a:custGeom>
                <a:avLst/>
                <a:gdLst/>
                <a:ahLst/>
                <a:cxnLst/>
                <a:rect l="l" t="t" r="r" b="b"/>
                <a:pathLst>
                  <a:path w="41368" h="28780" extrusionOk="0">
                    <a:moveTo>
                      <a:pt x="41332" y="1"/>
                    </a:moveTo>
                    <a:cubicBezTo>
                      <a:pt x="40556" y="973"/>
                      <a:pt x="39771" y="2035"/>
                      <a:pt x="38923" y="3150"/>
                    </a:cubicBezTo>
                    <a:cubicBezTo>
                      <a:pt x="37326" y="5282"/>
                      <a:pt x="35507" y="7700"/>
                      <a:pt x="33490" y="9948"/>
                    </a:cubicBezTo>
                    <a:cubicBezTo>
                      <a:pt x="32866" y="10644"/>
                      <a:pt x="32206" y="11339"/>
                      <a:pt x="31528" y="12000"/>
                    </a:cubicBezTo>
                    <a:cubicBezTo>
                      <a:pt x="30172" y="13320"/>
                      <a:pt x="29074" y="14194"/>
                      <a:pt x="27950" y="14836"/>
                    </a:cubicBezTo>
                    <a:cubicBezTo>
                      <a:pt x="26505" y="15666"/>
                      <a:pt x="25042" y="16085"/>
                      <a:pt x="23624" y="16085"/>
                    </a:cubicBezTo>
                    <a:cubicBezTo>
                      <a:pt x="23561" y="16085"/>
                      <a:pt x="23499" y="16076"/>
                      <a:pt x="23436" y="16076"/>
                    </a:cubicBezTo>
                    <a:cubicBezTo>
                      <a:pt x="23035" y="16068"/>
                      <a:pt x="22616" y="16023"/>
                      <a:pt x="22187" y="15943"/>
                    </a:cubicBezTo>
                    <a:cubicBezTo>
                      <a:pt x="21536" y="15809"/>
                      <a:pt x="20885" y="15604"/>
                      <a:pt x="20260" y="15398"/>
                    </a:cubicBezTo>
                    <a:cubicBezTo>
                      <a:pt x="19315" y="15095"/>
                      <a:pt x="18334" y="14783"/>
                      <a:pt x="17317" y="14738"/>
                    </a:cubicBezTo>
                    <a:cubicBezTo>
                      <a:pt x="17233" y="14735"/>
                      <a:pt x="17150" y="14733"/>
                      <a:pt x="17067" y="14733"/>
                    </a:cubicBezTo>
                    <a:cubicBezTo>
                      <a:pt x="14312" y="14733"/>
                      <a:pt x="12137" y="16711"/>
                      <a:pt x="11072" y="17923"/>
                    </a:cubicBezTo>
                    <a:cubicBezTo>
                      <a:pt x="10902" y="18110"/>
                      <a:pt x="10733" y="18307"/>
                      <a:pt x="10572" y="18512"/>
                    </a:cubicBezTo>
                    <a:cubicBezTo>
                      <a:pt x="9814" y="19466"/>
                      <a:pt x="9154" y="20510"/>
                      <a:pt x="8511" y="21518"/>
                    </a:cubicBezTo>
                    <a:cubicBezTo>
                      <a:pt x="8003" y="22303"/>
                      <a:pt x="7486" y="23115"/>
                      <a:pt x="6932" y="23873"/>
                    </a:cubicBezTo>
                    <a:cubicBezTo>
                      <a:pt x="6656" y="24257"/>
                      <a:pt x="6370" y="24623"/>
                      <a:pt x="6085" y="24953"/>
                    </a:cubicBezTo>
                    <a:cubicBezTo>
                      <a:pt x="4782" y="26487"/>
                      <a:pt x="2677" y="28379"/>
                      <a:pt x="1" y="28726"/>
                    </a:cubicBezTo>
                    <a:lnTo>
                      <a:pt x="10" y="28780"/>
                    </a:lnTo>
                    <a:cubicBezTo>
                      <a:pt x="2695" y="28432"/>
                      <a:pt x="4818" y="26523"/>
                      <a:pt x="6121" y="24989"/>
                    </a:cubicBezTo>
                    <a:cubicBezTo>
                      <a:pt x="6406" y="24650"/>
                      <a:pt x="6692" y="24284"/>
                      <a:pt x="6968" y="23900"/>
                    </a:cubicBezTo>
                    <a:cubicBezTo>
                      <a:pt x="7530" y="23142"/>
                      <a:pt x="8048" y="22330"/>
                      <a:pt x="8547" y="21536"/>
                    </a:cubicBezTo>
                    <a:cubicBezTo>
                      <a:pt x="9189" y="20537"/>
                      <a:pt x="9859" y="19493"/>
                      <a:pt x="10608" y="18539"/>
                    </a:cubicBezTo>
                    <a:cubicBezTo>
                      <a:pt x="10768" y="18342"/>
                      <a:pt x="10938" y="18137"/>
                      <a:pt x="11107" y="17950"/>
                    </a:cubicBezTo>
                    <a:cubicBezTo>
                      <a:pt x="12169" y="16754"/>
                      <a:pt x="14328" y="14783"/>
                      <a:pt x="17076" y="14783"/>
                    </a:cubicBezTo>
                    <a:lnTo>
                      <a:pt x="17317" y="14783"/>
                    </a:lnTo>
                    <a:cubicBezTo>
                      <a:pt x="18325" y="14828"/>
                      <a:pt x="19297" y="15140"/>
                      <a:pt x="20243" y="15443"/>
                    </a:cubicBezTo>
                    <a:cubicBezTo>
                      <a:pt x="20876" y="15648"/>
                      <a:pt x="21527" y="15862"/>
                      <a:pt x="22178" y="15987"/>
                    </a:cubicBezTo>
                    <a:cubicBezTo>
                      <a:pt x="22607" y="16068"/>
                      <a:pt x="23026" y="16121"/>
                      <a:pt x="23436" y="16130"/>
                    </a:cubicBezTo>
                    <a:cubicBezTo>
                      <a:pt x="23495" y="16131"/>
                      <a:pt x="23554" y="16132"/>
                      <a:pt x="23613" y="16132"/>
                    </a:cubicBezTo>
                    <a:cubicBezTo>
                      <a:pt x="25055" y="16132"/>
                      <a:pt x="26520" y="15712"/>
                      <a:pt x="27968" y="14881"/>
                    </a:cubicBezTo>
                    <a:cubicBezTo>
                      <a:pt x="29101" y="14230"/>
                      <a:pt x="30207" y="13356"/>
                      <a:pt x="31563" y="12035"/>
                    </a:cubicBezTo>
                    <a:cubicBezTo>
                      <a:pt x="32241" y="11366"/>
                      <a:pt x="32902" y="10679"/>
                      <a:pt x="33526" y="9983"/>
                    </a:cubicBezTo>
                    <a:cubicBezTo>
                      <a:pt x="35542" y="7726"/>
                      <a:pt x="37362" y="5309"/>
                      <a:pt x="38968" y="3177"/>
                    </a:cubicBezTo>
                    <a:cubicBezTo>
                      <a:pt x="39806" y="2062"/>
                      <a:pt x="40600" y="1009"/>
                      <a:pt x="41368" y="37"/>
                    </a:cubicBezTo>
                    <a:lnTo>
                      <a:pt x="413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218511" y="2556805"/>
                <a:ext cx="2457366" cy="1749677"/>
              </a:xfrm>
              <a:custGeom>
                <a:avLst/>
                <a:gdLst/>
                <a:ahLst/>
                <a:cxnLst/>
                <a:rect l="l" t="t" r="r" b="b"/>
                <a:pathLst>
                  <a:path w="40922" h="29137" extrusionOk="0">
                    <a:moveTo>
                      <a:pt x="40886" y="1"/>
                    </a:moveTo>
                    <a:cubicBezTo>
                      <a:pt x="40413" y="688"/>
                      <a:pt x="39931" y="1392"/>
                      <a:pt x="39423" y="2151"/>
                    </a:cubicBezTo>
                    <a:cubicBezTo>
                      <a:pt x="37683" y="4720"/>
                      <a:pt x="35711" y="7637"/>
                      <a:pt x="33356" y="10287"/>
                    </a:cubicBezTo>
                    <a:cubicBezTo>
                      <a:pt x="32732" y="10991"/>
                      <a:pt x="32072" y="11669"/>
                      <a:pt x="31394" y="12321"/>
                    </a:cubicBezTo>
                    <a:cubicBezTo>
                      <a:pt x="30064" y="13570"/>
                      <a:pt x="28905" y="14444"/>
                      <a:pt x="27736" y="15068"/>
                    </a:cubicBezTo>
                    <a:cubicBezTo>
                      <a:pt x="26304" y="15830"/>
                      <a:pt x="24872" y="16215"/>
                      <a:pt x="23469" y="16215"/>
                    </a:cubicBezTo>
                    <a:cubicBezTo>
                      <a:pt x="23378" y="16215"/>
                      <a:pt x="23287" y="16213"/>
                      <a:pt x="23195" y="16210"/>
                    </a:cubicBezTo>
                    <a:cubicBezTo>
                      <a:pt x="22794" y="16201"/>
                      <a:pt x="22375" y="16148"/>
                      <a:pt x="21955" y="16059"/>
                    </a:cubicBezTo>
                    <a:cubicBezTo>
                      <a:pt x="21304" y="15934"/>
                      <a:pt x="20662" y="15720"/>
                      <a:pt x="20046" y="15514"/>
                    </a:cubicBezTo>
                    <a:cubicBezTo>
                      <a:pt x="19092" y="15211"/>
                      <a:pt x="18110" y="14890"/>
                      <a:pt x="17102" y="14836"/>
                    </a:cubicBezTo>
                    <a:cubicBezTo>
                      <a:pt x="17012" y="14832"/>
                      <a:pt x="16922" y="14830"/>
                      <a:pt x="16833" y="14830"/>
                    </a:cubicBezTo>
                    <a:cubicBezTo>
                      <a:pt x="14088" y="14830"/>
                      <a:pt x="11929" y="16784"/>
                      <a:pt x="10866" y="17977"/>
                    </a:cubicBezTo>
                    <a:cubicBezTo>
                      <a:pt x="10706" y="18164"/>
                      <a:pt x="10536" y="18360"/>
                      <a:pt x="10376" y="18565"/>
                    </a:cubicBezTo>
                    <a:cubicBezTo>
                      <a:pt x="9564" y="19582"/>
                      <a:pt x="8877" y="20697"/>
                      <a:pt x="8199" y="21777"/>
                    </a:cubicBezTo>
                    <a:cubicBezTo>
                      <a:pt x="7753" y="22499"/>
                      <a:pt x="7289" y="23249"/>
                      <a:pt x="6798" y="23954"/>
                    </a:cubicBezTo>
                    <a:cubicBezTo>
                      <a:pt x="6522" y="24346"/>
                      <a:pt x="6245" y="24712"/>
                      <a:pt x="5978" y="25051"/>
                    </a:cubicBezTo>
                    <a:cubicBezTo>
                      <a:pt x="4158" y="27335"/>
                      <a:pt x="2088" y="28726"/>
                      <a:pt x="1" y="29092"/>
                    </a:cubicBezTo>
                    <a:lnTo>
                      <a:pt x="9" y="29137"/>
                    </a:lnTo>
                    <a:cubicBezTo>
                      <a:pt x="2106" y="28771"/>
                      <a:pt x="4185" y="27370"/>
                      <a:pt x="6013" y="25078"/>
                    </a:cubicBezTo>
                    <a:cubicBezTo>
                      <a:pt x="6281" y="24739"/>
                      <a:pt x="6558" y="24364"/>
                      <a:pt x="6834" y="23980"/>
                    </a:cubicBezTo>
                    <a:cubicBezTo>
                      <a:pt x="7325" y="23276"/>
                      <a:pt x="7789" y="22526"/>
                      <a:pt x="8235" y="21804"/>
                    </a:cubicBezTo>
                    <a:cubicBezTo>
                      <a:pt x="8913" y="20724"/>
                      <a:pt x="9600" y="19609"/>
                      <a:pt x="10411" y="18592"/>
                    </a:cubicBezTo>
                    <a:cubicBezTo>
                      <a:pt x="10572" y="18387"/>
                      <a:pt x="10733" y="18191"/>
                      <a:pt x="10902" y="18003"/>
                    </a:cubicBezTo>
                    <a:cubicBezTo>
                      <a:pt x="11956" y="16820"/>
                      <a:pt x="14106" y="14875"/>
                      <a:pt x="16834" y="14875"/>
                    </a:cubicBezTo>
                    <a:cubicBezTo>
                      <a:pt x="16923" y="14875"/>
                      <a:pt x="17012" y="14877"/>
                      <a:pt x="17102" y="14881"/>
                    </a:cubicBezTo>
                    <a:cubicBezTo>
                      <a:pt x="18110" y="14934"/>
                      <a:pt x="19083" y="15247"/>
                      <a:pt x="20028" y="15559"/>
                    </a:cubicBezTo>
                    <a:cubicBezTo>
                      <a:pt x="20653" y="15764"/>
                      <a:pt x="21295" y="15969"/>
                      <a:pt x="21946" y="16103"/>
                    </a:cubicBezTo>
                    <a:cubicBezTo>
                      <a:pt x="22366" y="16192"/>
                      <a:pt x="22785" y="16237"/>
                      <a:pt x="23195" y="16255"/>
                    </a:cubicBezTo>
                    <a:cubicBezTo>
                      <a:pt x="23287" y="16258"/>
                      <a:pt x="23379" y="16260"/>
                      <a:pt x="23471" y="16260"/>
                    </a:cubicBezTo>
                    <a:cubicBezTo>
                      <a:pt x="24882" y="16260"/>
                      <a:pt x="26322" y="15874"/>
                      <a:pt x="27763" y="15104"/>
                    </a:cubicBezTo>
                    <a:cubicBezTo>
                      <a:pt x="28931" y="14480"/>
                      <a:pt x="30091" y="13605"/>
                      <a:pt x="31420" y="12347"/>
                    </a:cubicBezTo>
                    <a:cubicBezTo>
                      <a:pt x="32107" y="11696"/>
                      <a:pt x="32768" y="11018"/>
                      <a:pt x="33392" y="10313"/>
                    </a:cubicBezTo>
                    <a:cubicBezTo>
                      <a:pt x="35738" y="7664"/>
                      <a:pt x="37719" y="4747"/>
                      <a:pt x="39458" y="2177"/>
                    </a:cubicBezTo>
                    <a:cubicBezTo>
                      <a:pt x="39967" y="1419"/>
                      <a:pt x="40449" y="714"/>
                      <a:pt x="40921" y="19"/>
                    </a:cubicBezTo>
                    <a:lnTo>
                      <a:pt x="408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260846" y="2543414"/>
                <a:ext cx="2430584" cy="1771655"/>
              </a:xfrm>
              <a:custGeom>
                <a:avLst/>
                <a:gdLst/>
                <a:ahLst/>
                <a:cxnLst/>
                <a:rect l="l" t="t" r="r" b="b"/>
                <a:pathLst>
                  <a:path w="40476" h="29503" extrusionOk="0">
                    <a:moveTo>
                      <a:pt x="40448" y="1"/>
                    </a:moveTo>
                    <a:cubicBezTo>
                      <a:pt x="40172" y="447"/>
                      <a:pt x="39904" y="893"/>
                      <a:pt x="39619" y="1375"/>
                    </a:cubicBezTo>
                    <a:cubicBezTo>
                      <a:pt x="37834" y="4336"/>
                      <a:pt x="35818" y="7691"/>
                      <a:pt x="33222" y="10635"/>
                    </a:cubicBezTo>
                    <a:cubicBezTo>
                      <a:pt x="32607" y="11330"/>
                      <a:pt x="31938" y="12008"/>
                      <a:pt x="31251" y="12651"/>
                    </a:cubicBezTo>
                    <a:cubicBezTo>
                      <a:pt x="29957" y="13837"/>
                      <a:pt x="28744" y="14703"/>
                      <a:pt x="27531" y="15309"/>
                    </a:cubicBezTo>
                    <a:cubicBezTo>
                      <a:pt x="26129" y="16006"/>
                      <a:pt x="24736" y="16364"/>
                      <a:pt x="23369" y="16364"/>
                    </a:cubicBezTo>
                    <a:cubicBezTo>
                      <a:pt x="23231" y="16364"/>
                      <a:pt x="23092" y="16360"/>
                      <a:pt x="22954" y="16353"/>
                    </a:cubicBezTo>
                    <a:cubicBezTo>
                      <a:pt x="22553" y="16335"/>
                      <a:pt x="22133" y="16282"/>
                      <a:pt x="21714" y="16192"/>
                    </a:cubicBezTo>
                    <a:cubicBezTo>
                      <a:pt x="21081" y="16059"/>
                      <a:pt x="20438" y="15844"/>
                      <a:pt x="19832" y="15639"/>
                    </a:cubicBezTo>
                    <a:cubicBezTo>
                      <a:pt x="18877" y="15327"/>
                      <a:pt x="17896" y="15006"/>
                      <a:pt x="16888" y="14952"/>
                    </a:cubicBezTo>
                    <a:cubicBezTo>
                      <a:pt x="16785" y="14947"/>
                      <a:pt x="16683" y="14944"/>
                      <a:pt x="16582" y="14944"/>
                    </a:cubicBezTo>
                    <a:cubicBezTo>
                      <a:pt x="13856" y="14944"/>
                      <a:pt x="11719" y="16869"/>
                      <a:pt x="10670" y="18039"/>
                    </a:cubicBezTo>
                    <a:cubicBezTo>
                      <a:pt x="10500" y="18226"/>
                      <a:pt x="10340" y="18432"/>
                      <a:pt x="10179" y="18628"/>
                    </a:cubicBezTo>
                    <a:cubicBezTo>
                      <a:pt x="9314" y="19707"/>
                      <a:pt x="8591" y="20912"/>
                      <a:pt x="7887" y="22062"/>
                    </a:cubicBezTo>
                    <a:cubicBezTo>
                      <a:pt x="7494" y="22722"/>
                      <a:pt x="7084" y="23392"/>
                      <a:pt x="6664" y="24034"/>
                    </a:cubicBezTo>
                    <a:cubicBezTo>
                      <a:pt x="6388" y="24444"/>
                      <a:pt x="6129" y="24810"/>
                      <a:pt x="5870" y="25167"/>
                    </a:cubicBezTo>
                    <a:cubicBezTo>
                      <a:pt x="4068" y="27567"/>
                      <a:pt x="2097" y="29012"/>
                      <a:pt x="0" y="29467"/>
                    </a:cubicBezTo>
                    <a:lnTo>
                      <a:pt x="9" y="29502"/>
                    </a:lnTo>
                    <a:cubicBezTo>
                      <a:pt x="2115" y="29047"/>
                      <a:pt x="4095" y="27593"/>
                      <a:pt x="5897" y="25185"/>
                    </a:cubicBezTo>
                    <a:cubicBezTo>
                      <a:pt x="6165" y="24837"/>
                      <a:pt x="6423" y="24462"/>
                      <a:pt x="6691" y="24061"/>
                    </a:cubicBezTo>
                    <a:cubicBezTo>
                      <a:pt x="7119" y="23418"/>
                      <a:pt x="7530" y="22740"/>
                      <a:pt x="7922" y="22089"/>
                    </a:cubicBezTo>
                    <a:cubicBezTo>
                      <a:pt x="8627" y="20929"/>
                      <a:pt x="9350" y="19734"/>
                      <a:pt x="10206" y="18655"/>
                    </a:cubicBezTo>
                    <a:cubicBezTo>
                      <a:pt x="10367" y="18449"/>
                      <a:pt x="10527" y="18253"/>
                      <a:pt x="10697" y="18066"/>
                    </a:cubicBezTo>
                    <a:cubicBezTo>
                      <a:pt x="11746" y="16896"/>
                      <a:pt x="13865" y="14980"/>
                      <a:pt x="16582" y="14980"/>
                    </a:cubicBezTo>
                    <a:cubicBezTo>
                      <a:pt x="16683" y="14980"/>
                      <a:pt x="16785" y="14983"/>
                      <a:pt x="16888" y="14988"/>
                    </a:cubicBezTo>
                    <a:cubicBezTo>
                      <a:pt x="17896" y="15042"/>
                      <a:pt x="18868" y="15363"/>
                      <a:pt x="19814" y="15675"/>
                    </a:cubicBezTo>
                    <a:cubicBezTo>
                      <a:pt x="20429" y="15880"/>
                      <a:pt x="21072" y="16094"/>
                      <a:pt x="21705" y="16228"/>
                    </a:cubicBezTo>
                    <a:cubicBezTo>
                      <a:pt x="22124" y="16317"/>
                      <a:pt x="22544" y="16371"/>
                      <a:pt x="22954" y="16389"/>
                    </a:cubicBezTo>
                    <a:cubicBezTo>
                      <a:pt x="23092" y="16396"/>
                      <a:pt x="23231" y="16400"/>
                      <a:pt x="23369" y="16400"/>
                    </a:cubicBezTo>
                    <a:cubicBezTo>
                      <a:pt x="24737" y="16400"/>
                      <a:pt x="26139" y="16041"/>
                      <a:pt x="27548" y="15345"/>
                    </a:cubicBezTo>
                    <a:cubicBezTo>
                      <a:pt x="28762" y="14738"/>
                      <a:pt x="29984" y="13864"/>
                      <a:pt x="31277" y="12677"/>
                    </a:cubicBezTo>
                    <a:cubicBezTo>
                      <a:pt x="31964" y="12035"/>
                      <a:pt x="32633" y="11357"/>
                      <a:pt x="33249" y="10661"/>
                    </a:cubicBezTo>
                    <a:cubicBezTo>
                      <a:pt x="35854" y="7708"/>
                      <a:pt x="37870" y="4354"/>
                      <a:pt x="39645" y="1392"/>
                    </a:cubicBezTo>
                    <a:cubicBezTo>
                      <a:pt x="39931" y="920"/>
                      <a:pt x="40207" y="465"/>
                      <a:pt x="40475" y="19"/>
                    </a:cubicBezTo>
                    <a:lnTo>
                      <a:pt x="404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303181" y="2530023"/>
                <a:ext cx="2403741" cy="1794174"/>
              </a:xfrm>
              <a:custGeom>
                <a:avLst/>
                <a:gdLst/>
                <a:ahLst/>
                <a:cxnLst/>
                <a:rect l="l" t="t" r="r" b="b"/>
                <a:pathLst>
                  <a:path w="40029" h="29878" extrusionOk="0">
                    <a:moveTo>
                      <a:pt x="40002" y="1"/>
                    </a:moveTo>
                    <a:cubicBezTo>
                      <a:pt x="39868" y="259"/>
                      <a:pt x="39725" y="518"/>
                      <a:pt x="39592" y="777"/>
                    </a:cubicBezTo>
                    <a:cubicBezTo>
                      <a:pt x="37843" y="4078"/>
                      <a:pt x="35854" y="7815"/>
                      <a:pt x="33088" y="10982"/>
                    </a:cubicBezTo>
                    <a:cubicBezTo>
                      <a:pt x="32473" y="11678"/>
                      <a:pt x="31813" y="12356"/>
                      <a:pt x="31108" y="12981"/>
                    </a:cubicBezTo>
                    <a:cubicBezTo>
                      <a:pt x="29841" y="14114"/>
                      <a:pt x="28592" y="14952"/>
                      <a:pt x="27316" y="15550"/>
                    </a:cubicBezTo>
                    <a:cubicBezTo>
                      <a:pt x="25938" y="16188"/>
                      <a:pt x="24574" y="16513"/>
                      <a:pt x="23242" y="16513"/>
                    </a:cubicBezTo>
                    <a:cubicBezTo>
                      <a:pt x="23065" y="16513"/>
                      <a:pt x="22889" y="16507"/>
                      <a:pt x="22713" y="16496"/>
                    </a:cubicBezTo>
                    <a:cubicBezTo>
                      <a:pt x="22303" y="16469"/>
                      <a:pt x="21892" y="16415"/>
                      <a:pt x="21473" y="16326"/>
                    </a:cubicBezTo>
                    <a:cubicBezTo>
                      <a:pt x="20849" y="16183"/>
                      <a:pt x="20215" y="15978"/>
                      <a:pt x="19609" y="15773"/>
                    </a:cubicBezTo>
                    <a:cubicBezTo>
                      <a:pt x="18663" y="15452"/>
                      <a:pt x="17682" y="15122"/>
                      <a:pt x="16673" y="15059"/>
                    </a:cubicBezTo>
                    <a:cubicBezTo>
                      <a:pt x="16567" y="15053"/>
                      <a:pt x="16461" y="15050"/>
                      <a:pt x="16354" y="15050"/>
                    </a:cubicBezTo>
                    <a:cubicBezTo>
                      <a:pt x="15333" y="15050"/>
                      <a:pt x="14300" y="15321"/>
                      <a:pt x="13275" y="15862"/>
                    </a:cubicBezTo>
                    <a:cubicBezTo>
                      <a:pt x="12293" y="16380"/>
                      <a:pt x="11321" y="17156"/>
                      <a:pt x="10473" y="18110"/>
                    </a:cubicBezTo>
                    <a:cubicBezTo>
                      <a:pt x="10304" y="18298"/>
                      <a:pt x="10134" y="18494"/>
                      <a:pt x="9974" y="18690"/>
                    </a:cubicBezTo>
                    <a:cubicBezTo>
                      <a:pt x="9064" y="19841"/>
                      <a:pt x="8306" y="21126"/>
                      <a:pt x="7574" y="22375"/>
                    </a:cubicBezTo>
                    <a:cubicBezTo>
                      <a:pt x="7235" y="22954"/>
                      <a:pt x="6887" y="23552"/>
                      <a:pt x="6521" y="24123"/>
                    </a:cubicBezTo>
                    <a:cubicBezTo>
                      <a:pt x="6263" y="24542"/>
                      <a:pt x="6013" y="24917"/>
                      <a:pt x="5763" y="25274"/>
                    </a:cubicBezTo>
                    <a:cubicBezTo>
                      <a:pt x="4015" y="27763"/>
                      <a:pt x="2070" y="29297"/>
                      <a:pt x="0" y="29841"/>
                    </a:cubicBezTo>
                    <a:lnTo>
                      <a:pt x="9" y="29877"/>
                    </a:lnTo>
                    <a:cubicBezTo>
                      <a:pt x="2088" y="29333"/>
                      <a:pt x="4032" y="27790"/>
                      <a:pt x="5790" y="25292"/>
                    </a:cubicBezTo>
                    <a:cubicBezTo>
                      <a:pt x="6040" y="24935"/>
                      <a:pt x="6289" y="24560"/>
                      <a:pt x="6548" y="24141"/>
                    </a:cubicBezTo>
                    <a:cubicBezTo>
                      <a:pt x="6914" y="23561"/>
                      <a:pt x="7262" y="22963"/>
                      <a:pt x="7601" y="22383"/>
                    </a:cubicBezTo>
                    <a:cubicBezTo>
                      <a:pt x="8332" y="21143"/>
                      <a:pt x="9091" y="19859"/>
                      <a:pt x="10001" y="18708"/>
                    </a:cubicBezTo>
                    <a:cubicBezTo>
                      <a:pt x="10161" y="18512"/>
                      <a:pt x="10331" y="18316"/>
                      <a:pt x="10491" y="18128"/>
                    </a:cubicBezTo>
                    <a:cubicBezTo>
                      <a:pt x="11529" y="16970"/>
                      <a:pt x="13640" y="15086"/>
                      <a:pt x="16347" y="15086"/>
                    </a:cubicBezTo>
                    <a:cubicBezTo>
                      <a:pt x="16455" y="15086"/>
                      <a:pt x="16564" y="15089"/>
                      <a:pt x="16673" y="15095"/>
                    </a:cubicBezTo>
                    <a:cubicBezTo>
                      <a:pt x="17682" y="15149"/>
                      <a:pt x="18654" y="15479"/>
                      <a:pt x="19600" y="15800"/>
                    </a:cubicBezTo>
                    <a:cubicBezTo>
                      <a:pt x="20206" y="16005"/>
                      <a:pt x="20840" y="16219"/>
                      <a:pt x="21473" y="16353"/>
                    </a:cubicBezTo>
                    <a:cubicBezTo>
                      <a:pt x="21883" y="16442"/>
                      <a:pt x="22303" y="16505"/>
                      <a:pt x="22713" y="16531"/>
                    </a:cubicBezTo>
                    <a:cubicBezTo>
                      <a:pt x="22879" y="16541"/>
                      <a:pt x="23046" y="16546"/>
                      <a:pt x="23213" y="16546"/>
                    </a:cubicBezTo>
                    <a:cubicBezTo>
                      <a:pt x="24556" y="16546"/>
                      <a:pt x="25938" y="16227"/>
                      <a:pt x="27334" y="15577"/>
                    </a:cubicBezTo>
                    <a:cubicBezTo>
                      <a:pt x="28610" y="14979"/>
                      <a:pt x="29859" y="14140"/>
                      <a:pt x="31135" y="12999"/>
                    </a:cubicBezTo>
                    <a:cubicBezTo>
                      <a:pt x="31830" y="12374"/>
                      <a:pt x="32499" y="11705"/>
                      <a:pt x="33115" y="11000"/>
                    </a:cubicBezTo>
                    <a:cubicBezTo>
                      <a:pt x="35881" y="7833"/>
                      <a:pt x="37870" y="4095"/>
                      <a:pt x="39618" y="795"/>
                    </a:cubicBezTo>
                    <a:cubicBezTo>
                      <a:pt x="39752" y="527"/>
                      <a:pt x="39895" y="268"/>
                      <a:pt x="40029" y="19"/>
                    </a:cubicBezTo>
                    <a:lnTo>
                      <a:pt x="400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1345456" y="2516632"/>
                <a:ext cx="2377019" cy="1816092"/>
              </a:xfrm>
              <a:custGeom>
                <a:avLst/>
                <a:gdLst/>
                <a:ahLst/>
                <a:cxnLst/>
                <a:rect l="l" t="t" r="r" b="b"/>
                <a:pathLst>
                  <a:path w="39584" h="30243" extrusionOk="0">
                    <a:moveTo>
                      <a:pt x="39557" y="1"/>
                    </a:moveTo>
                    <a:lnTo>
                      <a:pt x="39405" y="340"/>
                    </a:lnTo>
                    <a:cubicBezTo>
                      <a:pt x="37648" y="4113"/>
                      <a:pt x="35828" y="8012"/>
                      <a:pt x="32955" y="11321"/>
                    </a:cubicBezTo>
                    <a:cubicBezTo>
                      <a:pt x="32349" y="12026"/>
                      <a:pt x="31679" y="12695"/>
                      <a:pt x="30975" y="13302"/>
                    </a:cubicBezTo>
                    <a:cubicBezTo>
                      <a:pt x="29717" y="14390"/>
                      <a:pt x="28423" y="15229"/>
                      <a:pt x="27112" y="15791"/>
                    </a:cubicBezTo>
                    <a:cubicBezTo>
                      <a:pt x="25761" y="16371"/>
                      <a:pt x="24430" y="16663"/>
                      <a:pt x="23130" y="16663"/>
                    </a:cubicBezTo>
                    <a:cubicBezTo>
                      <a:pt x="22910" y="16663"/>
                      <a:pt x="22691" y="16655"/>
                      <a:pt x="22473" y="16638"/>
                    </a:cubicBezTo>
                    <a:cubicBezTo>
                      <a:pt x="22063" y="16612"/>
                      <a:pt x="21652" y="16549"/>
                      <a:pt x="21242" y="16451"/>
                    </a:cubicBezTo>
                    <a:cubicBezTo>
                      <a:pt x="20617" y="16317"/>
                      <a:pt x="19993" y="16103"/>
                      <a:pt x="19395" y="15898"/>
                    </a:cubicBezTo>
                    <a:cubicBezTo>
                      <a:pt x="18450" y="15568"/>
                      <a:pt x="17468" y="15238"/>
                      <a:pt x="16451" y="15175"/>
                    </a:cubicBezTo>
                    <a:cubicBezTo>
                      <a:pt x="16331" y="15168"/>
                      <a:pt x="16210" y="15164"/>
                      <a:pt x="16089" y="15164"/>
                    </a:cubicBezTo>
                    <a:cubicBezTo>
                      <a:pt x="15091" y="15164"/>
                      <a:pt x="14081" y="15426"/>
                      <a:pt x="13070" y="15951"/>
                    </a:cubicBezTo>
                    <a:cubicBezTo>
                      <a:pt x="12089" y="16469"/>
                      <a:pt x="11116" y="17236"/>
                      <a:pt x="10269" y="18173"/>
                    </a:cubicBezTo>
                    <a:cubicBezTo>
                      <a:pt x="10108" y="18360"/>
                      <a:pt x="9939" y="18556"/>
                      <a:pt x="9778" y="18753"/>
                    </a:cubicBezTo>
                    <a:cubicBezTo>
                      <a:pt x="8806" y="19975"/>
                      <a:pt x="8021" y="21358"/>
                      <a:pt x="7263" y="22696"/>
                    </a:cubicBezTo>
                    <a:cubicBezTo>
                      <a:pt x="6977" y="23195"/>
                      <a:pt x="6692" y="23704"/>
                      <a:pt x="6388" y="24203"/>
                    </a:cubicBezTo>
                    <a:cubicBezTo>
                      <a:pt x="6130" y="24640"/>
                      <a:pt x="5889" y="25024"/>
                      <a:pt x="5657" y="25381"/>
                    </a:cubicBezTo>
                    <a:cubicBezTo>
                      <a:pt x="3926" y="28004"/>
                      <a:pt x="2079" y="29583"/>
                      <a:pt x="1" y="30216"/>
                    </a:cubicBezTo>
                    <a:lnTo>
                      <a:pt x="10" y="30243"/>
                    </a:lnTo>
                    <a:cubicBezTo>
                      <a:pt x="1125" y="29904"/>
                      <a:pt x="2204" y="29262"/>
                      <a:pt x="3212" y="28343"/>
                    </a:cubicBezTo>
                    <a:cubicBezTo>
                      <a:pt x="4069" y="27575"/>
                      <a:pt x="4898" y="26585"/>
                      <a:pt x="5675" y="25399"/>
                    </a:cubicBezTo>
                    <a:cubicBezTo>
                      <a:pt x="5915" y="25042"/>
                      <a:pt x="6156" y="24658"/>
                      <a:pt x="6415" y="24221"/>
                    </a:cubicBezTo>
                    <a:cubicBezTo>
                      <a:pt x="6709" y="23722"/>
                      <a:pt x="7004" y="23204"/>
                      <a:pt x="7289" y="22705"/>
                    </a:cubicBezTo>
                    <a:cubicBezTo>
                      <a:pt x="8048" y="21375"/>
                      <a:pt x="8824" y="19993"/>
                      <a:pt x="9796" y="18770"/>
                    </a:cubicBezTo>
                    <a:cubicBezTo>
                      <a:pt x="9957" y="18574"/>
                      <a:pt x="10126" y="18378"/>
                      <a:pt x="10296" y="18191"/>
                    </a:cubicBezTo>
                    <a:cubicBezTo>
                      <a:pt x="12024" y="16276"/>
                      <a:pt x="14120" y="15191"/>
                      <a:pt x="16107" y="15191"/>
                    </a:cubicBezTo>
                    <a:cubicBezTo>
                      <a:pt x="16222" y="15191"/>
                      <a:pt x="16337" y="15195"/>
                      <a:pt x="16451" y="15202"/>
                    </a:cubicBezTo>
                    <a:cubicBezTo>
                      <a:pt x="17468" y="15264"/>
                      <a:pt x="18441" y="15595"/>
                      <a:pt x="19386" y="15916"/>
                    </a:cubicBezTo>
                    <a:cubicBezTo>
                      <a:pt x="19993" y="16130"/>
                      <a:pt x="20608" y="16335"/>
                      <a:pt x="21233" y="16478"/>
                    </a:cubicBezTo>
                    <a:cubicBezTo>
                      <a:pt x="21643" y="16576"/>
                      <a:pt x="22063" y="16638"/>
                      <a:pt x="22473" y="16665"/>
                    </a:cubicBezTo>
                    <a:cubicBezTo>
                      <a:pt x="22691" y="16682"/>
                      <a:pt x="22910" y="16690"/>
                      <a:pt x="23131" y="16690"/>
                    </a:cubicBezTo>
                    <a:cubicBezTo>
                      <a:pt x="24433" y="16690"/>
                      <a:pt x="25770" y="16398"/>
                      <a:pt x="27121" y="15818"/>
                    </a:cubicBezTo>
                    <a:cubicBezTo>
                      <a:pt x="28432" y="15247"/>
                      <a:pt x="29735" y="14408"/>
                      <a:pt x="30993" y="13329"/>
                    </a:cubicBezTo>
                    <a:cubicBezTo>
                      <a:pt x="31697" y="12713"/>
                      <a:pt x="32366" y="12044"/>
                      <a:pt x="32982" y="11339"/>
                    </a:cubicBezTo>
                    <a:cubicBezTo>
                      <a:pt x="35855" y="8030"/>
                      <a:pt x="37665" y="4122"/>
                      <a:pt x="39423" y="349"/>
                    </a:cubicBezTo>
                    <a:lnTo>
                      <a:pt x="39584" y="10"/>
                    </a:lnTo>
                    <a:lnTo>
                      <a:pt x="395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1387790" y="2503241"/>
                <a:ext cx="2350237" cy="1838070"/>
              </a:xfrm>
              <a:custGeom>
                <a:avLst/>
                <a:gdLst/>
                <a:ahLst/>
                <a:cxnLst/>
                <a:rect l="l" t="t" r="r" b="b"/>
                <a:pathLst>
                  <a:path w="39138" h="30609" extrusionOk="0">
                    <a:moveTo>
                      <a:pt x="39110" y="1"/>
                    </a:moveTo>
                    <a:lnTo>
                      <a:pt x="39102" y="27"/>
                    </a:lnTo>
                    <a:cubicBezTo>
                      <a:pt x="37460" y="4078"/>
                      <a:pt x="35756" y="8261"/>
                      <a:pt x="32821" y="11669"/>
                    </a:cubicBezTo>
                    <a:cubicBezTo>
                      <a:pt x="32214" y="12374"/>
                      <a:pt x="31545" y="13034"/>
                      <a:pt x="30832" y="13632"/>
                    </a:cubicBezTo>
                    <a:cubicBezTo>
                      <a:pt x="29583" y="14685"/>
                      <a:pt x="28262" y="15496"/>
                      <a:pt x="26898" y="16041"/>
                    </a:cubicBezTo>
                    <a:cubicBezTo>
                      <a:pt x="25594" y="16556"/>
                      <a:pt x="24298" y="16816"/>
                      <a:pt x="23032" y="16816"/>
                    </a:cubicBezTo>
                    <a:cubicBezTo>
                      <a:pt x="22764" y="16816"/>
                      <a:pt x="22497" y="16804"/>
                      <a:pt x="22232" y="16781"/>
                    </a:cubicBezTo>
                    <a:cubicBezTo>
                      <a:pt x="21821" y="16745"/>
                      <a:pt x="21411" y="16683"/>
                      <a:pt x="21001" y="16585"/>
                    </a:cubicBezTo>
                    <a:cubicBezTo>
                      <a:pt x="20385" y="16442"/>
                      <a:pt x="19770" y="16228"/>
                      <a:pt x="19181" y="16023"/>
                    </a:cubicBezTo>
                    <a:cubicBezTo>
                      <a:pt x="18235" y="15693"/>
                      <a:pt x="17254" y="15354"/>
                      <a:pt x="16237" y="15282"/>
                    </a:cubicBezTo>
                    <a:cubicBezTo>
                      <a:pt x="16116" y="15275"/>
                      <a:pt x="15995" y="15271"/>
                      <a:pt x="15874" y="15271"/>
                    </a:cubicBezTo>
                    <a:cubicBezTo>
                      <a:pt x="14876" y="15271"/>
                      <a:pt x="13868" y="15532"/>
                      <a:pt x="12874" y="16041"/>
                    </a:cubicBezTo>
                    <a:cubicBezTo>
                      <a:pt x="11883" y="16549"/>
                      <a:pt x="10920" y="17307"/>
                      <a:pt x="10072" y="18235"/>
                    </a:cubicBezTo>
                    <a:cubicBezTo>
                      <a:pt x="9903" y="18423"/>
                      <a:pt x="9742" y="18619"/>
                      <a:pt x="9582" y="18815"/>
                    </a:cubicBezTo>
                    <a:cubicBezTo>
                      <a:pt x="8547" y="20117"/>
                      <a:pt x="7735" y="21598"/>
                      <a:pt x="6950" y="23035"/>
                    </a:cubicBezTo>
                    <a:cubicBezTo>
                      <a:pt x="6727" y="23454"/>
                      <a:pt x="6486" y="23873"/>
                      <a:pt x="6254" y="24293"/>
                    </a:cubicBezTo>
                    <a:cubicBezTo>
                      <a:pt x="6004" y="24739"/>
                      <a:pt x="5773" y="25131"/>
                      <a:pt x="5549" y="25488"/>
                    </a:cubicBezTo>
                    <a:cubicBezTo>
                      <a:pt x="3872" y="28209"/>
                      <a:pt x="2052" y="29877"/>
                      <a:pt x="1" y="30591"/>
                    </a:cubicBezTo>
                    <a:lnTo>
                      <a:pt x="10" y="30609"/>
                    </a:lnTo>
                    <a:cubicBezTo>
                      <a:pt x="2070" y="29895"/>
                      <a:pt x="3881" y="28218"/>
                      <a:pt x="5567" y="25497"/>
                    </a:cubicBezTo>
                    <a:cubicBezTo>
                      <a:pt x="5790" y="25140"/>
                      <a:pt x="6022" y="24747"/>
                      <a:pt x="6272" y="24301"/>
                    </a:cubicBezTo>
                    <a:cubicBezTo>
                      <a:pt x="6504" y="23882"/>
                      <a:pt x="6745" y="23463"/>
                      <a:pt x="6968" y="23044"/>
                    </a:cubicBezTo>
                    <a:cubicBezTo>
                      <a:pt x="7753" y="21616"/>
                      <a:pt x="8565" y="20126"/>
                      <a:pt x="9600" y="18833"/>
                    </a:cubicBezTo>
                    <a:cubicBezTo>
                      <a:pt x="9751" y="18637"/>
                      <a:pt x="9921" y="18440"/>
                      <a:pt x="10090" y="18253"/>
                    </a:cubicBezTo>
                    <a:cubicBezTo>
                      <a:pt x="11809" y="16357"/>
                      <a:pt x="13902" y="15289"/>
                      <a:pt x="15888" y="15289"/>
                    </a:cubicBezTo>
                    <a:cubicBezTo>
                      <a:pt x="16005" y="15289"/>
                      <a:pt x="16121" y="15293"/>
                      <a:pt x="16237" y="15300"/>
                    </a:cubicBezTo>
                    <a:cubicBezTo>
                      <a:pt x="17254" y="15372"/>
                      <a:pt x="18226" y="15711"/>
                      <a:pt x="19172" y="16041"/>
                    </a:cubicBezTo>
                    <a:cubicBezTo>
                      <a:pt x="19770" y="16246"/>
                      <a:pt x="20385" y="16460"/>
                      <a:pt x="21001" y="16603"/>
                    </a:cubicBezTo>
                    <a:cubicBezTo>
                      <a:pt x="21402" y="16701"/>
                      <a:pt x="21821" y="16772"/>
                      <a:pt x="22232" y="16808"/>
                    </a:cubicBezTo>
                    <a:cubicBezTo>
                      <a:pt x="22492" y="16831"/>
                      <a:pt x="22753" y="16842"/>
                      <a:pt x="23016" y="16842"/>
                    </a:cubicBezTo>
                    <a:cubicBezTo>
                      <a:pt x="24287" y="16842"/>
                      <a:pt x="25591" y="16576"/>
                      <a:pt x="26906" y="16058"/>
                    </a:cubicBezTo>
                    <a:cubicBezTo>
                      <a:pt x="28271" y="15514"/>
                      <a:pt x="29592" y="14702"/>
                      <a:pt x="30850" y="13650"/>
                    </a:cubicBezTo>
                    <a:cubicBezTo>
                      <a:pt x="31563" y="13052"/>
                      <a:pt x="32232" y="12392"/>
                      <a:pt x="32839" y="11687"/>
                    </a:cubicBezTo>
                    <a:cubicBezTo>
                      <a:pt x="35774" y="8270"/>
                      <a:pt x="37478" y="4086"/>
                      <a:pt x="39119" y="36"/>
                    </a:cubicBezTo>
                    <a:lnTo>
                      <a:pt x="39137" y="10"/>
                    </a:lnTo>
                    <a:lnTo>
                      <a:pt x="391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1430125" y="2489850"/>
                <a:ext cx="2322854" cy="1860049"/>
              </a:xfrm>
              <a:custGeom>
                <a:avLst/>
                <a:gdLst/>
                <a:ahLst/>
                <a:cxnLst/>
                <a:rect l="l" t="t" r="r" b="b"/>
                <a:pathLst>
                  <a:path w="38682" h="30975" extrusionOk="0">
                    <a:moveTo>
                      <a:pt x="38673" y="1"/>
                    </a:moveTo>
                    <a:cubicBezTo>
                      <a:pt x="37255" y="4015"/>
                      <a:pt x="35649" y="8556"/>
                      <a:pt x="32687" y="12017"/>
                    </a:cubicBezTo>
                    <a:cubicBezTo>
                      <a:pt x="30004" y="15163"/>
                      <a:pt x="26352" y="16971"/>
                      <a:pt x="22924" y="16971"/>
                    </a:cubicBezTo>
                    <a:cubicBezTo>
                      <a:pt x="22191" y="16971"/>
                      <a:pt x="21469" y="16888"/>
                      <a:pt x="20769" y="16719"/>
                    </a:cubicBezTo>
                    <a:cubicBezTo>
                      <a:pt x="20153" y="16567"/>
                      <a:pt x="19546" y="16353"/>
                      <a:pt x="18966" y="16148"/>
                    </a:cubicBezTo>
                    <a:cubicBezTo>
                      <a:pt x="18021" y="15809"/>
                      <a:pt x="17040" y="15470"/>
                      <a:pt x="16023" y="15398"/>
                    </a:cubicBezTo>
                    <a:cubicBezTo>
                      <a:pt x="15884" y="15388"/>
                      <a:pt x="15745" y="15383"/>
                      <a:pt x="15605" y="15383"/>
                    </a:cubicBezTo>
                    <a:cubicBezTo>
                      <a:pt x="14519" y="15383"/>
                      <a:pt x="13421" y="15691"/>
                      <a:pt x="12338" y="16308"/>
                    </a:cubicBezTo>
                    <a:cubicBezTo>
                      <a:pt x="11259" y="16915"/>
                      <a:pt x="10242" y="17807"/>
                      <a:pt x="9385" y="18877"/>
                    </a:cubicBezTo>
                    <a:cubicBezTo>
                      <a:pt x="8279" y="20260"/>
                      <a:pt x="7441" y="21857"/>
                      <a:pt x="6638" y="23400"/>
                    </a:cubicBezTo>
                    <a:cubicBezTo>
                      <a:pt x="6254" y="24123"/>
                      <a:pt x="5861" y="24881"/>
                      <a:pt x="5442" y="25595"/>
                    </a:cubicBezTo>
                    <a:cubicBezTo>
                      <a:pt x="3810" y="28414"/>
                      <a:pt x="2034" y="30171"/>
                      <a:pt x="0" y="30965"/>
                    </a:cubicBezTo>
                    <a:lnTo>
                      <a:pt x="9" y="30974"/>
                    </a:lnTo>
                    <a:cubicBezTo>
                      <a:pt x="1124" y="30537"/>
                      <a:pt x="2186" y="29806"/>
                      <a:pt x="3149" y="28780"/>
                    </a:cubicBezTo>
                    <a:cubicBezTo>
                      <a:pt x="3952" y="27932"/>
                      <a:pt x="4711" y="26897"/>
                      <a:pt x="5460" y="25604"/>
                    </a:cubicBezTo>
                    <a:cubicBezTo>
                      <a:pt x="5870" y="24881"/>
                      <a:pt x="6263" y="24132"/>
                      <a:pt x="6647" y="23409"/>
                    </a:cubicBezTo>
                    <a:cubicBezTo>
                      <a:pt x="7458" y="21866"/>
                      <a:pt x="8297" y="20269"/>
                      <a:pt x="9394" y="18886"/>
                    </a:cubicBezTo>
                    <a:cubicBezTo>
                      <a:pt x="11152" y="16683"/>
                      <a:pt x="13462" y="15398"/>
                      <a:pt x="15639" y="15398"/>
                    </a:cubicBezTo>
                    <a:cubicBezTo>
                      <a:pt x="15764" y="15398"/>
                      <a:pt x="15898" y="15398"/>
                      <a:pt x="16023" y="15407"/>
                    </a:cubicBezTo>
                    <a:cubicBezTo>
                      <a:pt x="17040" y="15479"/>
                      <a:pt x="18012" y="15826"/>
                      <a:pt x="18958" y="16165"/>
                    </a:cubicBezTo>
                    <a:cubicBezTo>
                      <a:pt x="19546" y="16371"/>
                      <a:pt x="20153" y="16585"/>
                      <a:pt x="20760" y="16727"/>
                    </a:cubicBezTo>
                    <a:cubicBezTo>
                      <a:pt x="21468" y="16899"/>
                      <a:pt x="22198" y="16984"/>
                      <a:pt x="22941" y="16984"/>
                    </a:cubicBezTo>
                    <a:cubicBezTo>
                      <a:pt x="24361" y="16984"/>
                      <a:pt x="25829" y="16673"/>
                      <a:pt x="27281" y="16058"/>
                    </a:cubicBezTo>
                    <a:cubicBezTo>
                      <a:pt x="28298" y="15630"/>
                      <a:pt x="29288" y="15059"/>
                      <a:pt x="30216" y="14355"/>
                    </a:cubicBezTo>
                    <a:cubicBezTo>
                      <a:pt x="31126" y="13677"/>
                      <a:pt x="31964" y="12891"/>
                      <a:pt x="32705" y="12026"/>
                    </a:cubicBezTo>
                    <a:cubicBezTo>
                      <a:pt x="34016" y="10492"/>
                      <a:pt x="35167" y="8627"/>
                      <a:pt x="36229" y="6326"/>
                    </a:cubicBezTo>
                    <a:cubicBezTo>
                      <a:pt x="37192" y="4229"/>
                      <a:pt x="37986" y="1990"/>
                      <a:pt x="38682" y="10"/>
                    </a:cubicBezTo>
                    <a:lnTo>
                      <a:pt x="386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" name="Google Shape;90;p2"/>
          <p:cNvSpPr/>
          <p:nvPr/>
        </p:nvSpPr>
        <p:spPr>
          <a:xfrm>
            <a:off x="5521088" y="357007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5453750" y="3949037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1040600" y="3509237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-384400" y="3141525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2483200" y="376852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-579000" y="267647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7075675" y="357007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3653287" y="4080378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2828063" y="42732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2132800" y="45098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164913" y="31924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1430198" y="3760849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143438" y="42624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8487013" y="38832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1331563" y="43836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" name="Google Shape;105;p2"/>
          <p:cNvGrpSpPr/>
          <p:nvPr/>
        </p:nvGrpSpPr>
        <p:grpSpPr>
          <a:xfrm>
            <a:off x="367100" y="2392375"/>
            <a:ext cx="37200" cy="2435125"/>
            <a:chOff x="367100" y="2392375"/>
            <a:chExt cx="37200" cy="2435125"/>
          </a:xfrm>
        </p:grpSpPr>
        <p:sp>
          <p:nvSpPr>
            <p:cNvPr id="106" name="Google Shape;106;p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694500" y="3499725"/>
            <a:ext cx="37200" cy="833425"/>
            <a:chOff x="367100" y="2392375"/>
            <a:chExt cx="37200" cy="833425"/>
          </a:xfrm>
        </p:grpSpPr>
        <p:sp>
          <p:nvSpPr>
            <p:cNvPr id="109" name="Google Shape;109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2"/>
          <p:cNvGrpSpPr/>
          <p:nvPr/>
        </p:nvGrpSpPr>
        <p:grpSpPr>
          <a:xfrm>
            <a:off x="949750" y="3609950"/>
            <a:ext cx="37200" cy="1232425"/>
            <a:chOff x="367100" y="2392375"/>
            <a:chExt cx="37200" cy="1232425"/>
          </a:xfrm>
        </p:grpSpPr>
        <p:sp>
          <p:nvSpPr>
            <p:cNvPr id="112" name="Google Shape;112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207600" y="3814875"/>
            <a:ext cx="37200" cy="1232425"/>
            <a:chOff x="367100" y="2392375"/>
            <a:chExt cx="37200" cy="1232425"/>
          </a:xfrm>
        </p:grpSpPr>
        <p:sp>
          <p:nvSpPr>
            <p:cNvPr id="115" name="Google Shape;115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304375" y="4187388"/>
            <a:ext cx="37200" cy="833425"/>
            <a:chOff x="367100" y="2392375"/>
            <a:chExt cx="37200" cy="833425"/>
          </a:xfrm>
        </p:grpSpPr>
        <p:sp>
          <p:nvSpPr>
            <p:cNvPr id="118" name="Google Shape;118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2"/>
          <p:cNvGrpSpPr/>
          <p:nvPr/>
        </p:nvGrpSpPr>
        <p:grpSpPr>
          <a:xfrm>
            <a:off x="1176575" y="1752275"/>
            <a:ext cx="37200" cy="2435125"/>
            <a:chOff x="367100" y="2392375"/>
            <a:chExt cx="37200" cy="2435125"/>
          </a:xfrm>
        </p:grpSpPr>
        <p:sp>
          <p:nvSpPr>
            <p:cNvPr id="121" name="Google Shape;121;p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582225" y="3814075"/>
            <a:ext cx="37200" cy="1232425"/>
            <a:chOff x="367100" y="2392375"/>
            <a:chExt cx="37200" cy="1232425"/>
          </a:xfrm>
        </p:grpSpPr>
        <p:sp>
          <p:nvSpPr>
            <p:cNvPr id="124" name="Google Shape;124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3295625" y="4162125"/>
            <a:ext cx="37200" cy="833425"/>
            <a:chOff x="367100" y="2392375"/>
            <a:chExt cx="37200" cy="833425"/>
          </a:xfrm>
        </p:grpSpPr>
        <p:sp>
          <p:nvSpPr>
            <p:cNvPr id="127" name="Google Shape;127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2"/>
          <p:cNvGrpSpPr/>
          <p:nvPr/>
        </p:nvGrpSpPr>
        <p:grpSpPr>
          <a:xfrm>
            <a:off x="4478650" y="3990888"/>
            <a:ext cx="37200" cy="833425"/>
            <a:chOff x="367100" y="2392375"/>
            <a:chExt cx="37200" cy="833425"/>
          </a:xfrm>
        </p:grpSpPr>
        <p:sp>
          <p:nvSpPr>
            <p:cNvPr id="130" name="Google Shape;130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2"/>
          <p:cNvGrpSpPr/>
          <p:nvPr/>
        </p:nvGrpSpPr>
        <p:grpSpPr>
          <a:xfrm>
            <a:off x="2145550" y="4187388"/>
            <a:ext cx="37200" cy="833425"/>
            <a:chOff x="367100" y="2392375"/>
            <a:chExt cx="37200" cy="833425"/>
          </a:xfrm>
        </p:grpSpPr>
        <p:sp>
          <p:nvSpPr>
            <p:cNvPr id="133" name="Google Shape;133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2"/>
          <p:cNvGrpSpPr/>
          <p:nvPr/>
        </p:nvGrpSpPr>
        <p:grpSpPr>
          <a:xfrm>
            <a:off x="8262800" y="2520063"/>
            <a:ext cx="37200" cy="2435125"/>
            <a:chOff x="367100" y="2392375"/>
            <a:chExt cx="37200" cy="2435125"/>
          </a:xfrm>
        </p:grpSpPr>
        <p:sp>
          <p:nvSpPr>
            <p:cNvPr id="136" name="Google Shape;136;p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7740600" y="4121775"/>
            <a:ext cx="37200" cy="833425"/>
            <a:chOff x="367100" y="2392375"/>
            <a:chExt cx="37200" cy="833425"/>
          </a:xfrm>
        </p:grpSpPr>
        <p:sp>
          <p:nvSpPr>
            <p:cNvPr id="139" name="Google Shape;139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2"/>
          <p:cNvGrpSpPr/>
          <p:nvPr/>
        </p:nvGrpSpPr>
        <p:grpSpPr>
          <a:xfrm>
            <a:off x="8635600" y="3300225"/>
            <a:ext cx="37200" cy="1232425"/>
            <a:chOff x="367100" y="2392375"/>
            <a:chExt cx="37200" cy="1232425"/>
          </a:xfrm>
        </p:grpSpPr>
        <p:sp>
          <p:nvSpPr>
            <p:cNvPr id="142" name="Google Shape;142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2"/>
          <p:cNvGrpSpPr/>
          <p:nvPr/>
        </p:nvGrpSpPr>
        <p:grpSpPr>
          <a:xfrm>
            <a:off x="8872675" y="1608338"/>
            <a:ext cx="37200" cy="2435125"/>
            <a:chOff x="367100" y="2392375"/>
            <a:chExt cx="37200" cy="2435125"/>
          </a:xfrm>
        </p:grpSpPr>
        <p:sp>
          <p:nvSpPr>
            <p:cNvPr id="145" name="Google Shape;145;p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2"/>
          <p:cNvGrpSpPr/>
          <p:nvPr/>
        </p:nvGrpSpPr>
        <p:grpSpPr>
          <a:xfrm>
            <a:off x="6006525" y="4220275"/>
            <a:ext cx="37200" cy="833425"/>
            <a:chOff x="367100" y="2392375"/>
            <a:chExt cx="37200" cy="833425"/>
          </a:xfrm>
        </p:grpSpPr>
        <p:sp>
          <p:nvSpPr>
            <p:cNvPr id="148" name="Google Shape;148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150;p2"/>
          <p:cNvGrpSpPr/>
          <p:nvPr/>
        </p:nvGrpSpPr>
        <p:grpSpPr>
          <a:xfrm>
            <a:off x="5316300" y="4009713"/>
            <a:ext cx="37200" cy="833425"/>
            <a:chOff x="367100" y="2392375"/>
            <a:chExt cx="37200" cy="833425"/>
          </a:xfrm>
        </p:grpSpPr>
        <p:sp>
          <p:nvSpPr>
            <p:cNvPr id="151" name="Google Shape;151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2"/>
          <p:cNvGrpSpPr/>
          <p:nvPr/>
        </p:nvGrpSpPr>
        <p:grpSpPr>
          <a:xfrm>
            <a:off x="7269875" y="3483600"/>
            <a:ext cx="37200" cy="1232425"/>
            <a:chOff x="367100" y="2392375"/>
            <a:chExt cx="37200" cy="1232425"/>
          </a:xfrm>
        </p:grpSpPr>
        <p:sp>
          <p:nvSpPr>
            <p:cNvPr id="154" name="Google Shape;154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2"/>
          <p:cNvGrpSpPr/>
          <p:nvPr/>
        </p:nvGrpSpPr>
        <p:grpSpPr>
          <a:xfrm>
            <a:off x="8909875" y="4143300"/>
            <a:ext cx="37200" cy="833425"/>
            <a:chOff x="367100" y="2392375"/>
            <a:chExt cx="37200" cy="833425"/>
          </a:xfrm>
        </p:grpSpPr>
        <p:sp>
          <p:nvSpPr>
            <p:cNvPr id="157" name="Google Shape;157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2"/>
          <p:cNvGrpSpPr/>
          <p:nvPr/>
        </p:nvGrpSpPr>
        <p:grpSpPr>
          <a:xfrm>
            <a:off x="8487050" y="4543125"/>
            <a:ext cx="37200" cy="537325"/>
            <a:chOff x="367100" y="2392375"/>
            <a:chExt cx="37200" cy="537325"/>
          </a:xfrm>
        </p:grpSpPr>
        <p:sp>
          <p:nvSpPr>
            <p:cNvPr id="160" name="Google Shape;160;p2"/>
            <p:cNvSpPr/>
            <p:nvPr/>
          </p:nvSpPr>
          <p:spPr>
            <a:xfrm>
              <a:off x="382100" y="2424800"/>
              <a:ext cx="7200" cy="5049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2"/>
          <p:cNvGrpSpPr/>
          <p:nvPr/>
        </p:nvGrpSpPr>
        <p:grpSpPr>
          <a:xfrm>
            <a:off x="8071275" y="3858675"/>
            <a:ext cx="37200" cy="1232425"/>
            <a:chOff x="367100" y="2392375"/>
            <a:chExt cx="37200" cy="1232425"/>
          </a:xfrm>
        </p:grpSpPr>
        <p:sp>
          <p:nvSpPr>
            <p:cNvPr id="163" name="Google Shape;163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2"/>
          <p:cNvSpPr/>
          <p:nvPr/>
        </p:nvSpPr>
        <p:spPr>
          <a:xfrm>
            <a:off x="7556900" y="37884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"/>
          <p:cNvSpPr/>
          <p:nvPr/>
        </p:nvSpPr>
        <p:spPr>
          <a:xfrm>
            <a:off x="6215491" y="3903819"/>
            <a:ext cx="504900" cy="5049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"/>
          <p:cNvSpPr/>
          <p:nvPr/>
        </p:nvSpPr>
        <p:spPr>
          <a:xfrm>
            <a:off x="6547866" y="4262431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"/>
          <p:cNvSpPr/>
          <p:nvPr/>
        </p:nvSpPr>
        <p:spPr>
          <a:xfrm>
            <a:off x="2411725" y="4043466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"/>
          <p:cNvSpPr/>
          <p:nvPr/>
        </p:nvSpPr>
        <p:spPr>
          <a:xfrm>
            <a:off x="5559938" y="38586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"/>
          <p:cNvSpPr txBox="1">
            <a:spLocks noGrp="1"/>
          </p:cNvSpPr>
          <p:nvPr>
            <p:ph type="ctrTitle"/>
          </p:nvPr>
        </p:nvSpPr>
        <p:spPr>
          <a:xfrm>
            <a:off x="1403400" y="1324088"/>
            <a:ext cx="6337200" cy="18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D789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"/>
          <p:cNvSpPr txBox="1">
            <a:spLocks noGrp="1"/>
          </p:cNvSpPr>
          <p:nvPr>
            <p:ph type="subTitle" idx="1"/>
          </p:nvPr>
        </p:nvSpPr>
        <p:spPr>
          <a:xfrm>
            <a:off x="2307550" y="309975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spTree>
      <p:nvGrpSpPr>
        <p:cNvPr id="1" name="Shape 4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5" name="Google Shape;4705;p37"/>
          <p:cNvGrpSpPr/>
          <p:nvPr/>
        </p:nvGrpSpPr>
        <p:grpSpPr>
          <a:xfrm rot="1911680">
            <a:off x="-642270" y="1993946"/>
            <a:ext cx="10425014" cy="5803563"/>
            <a:chOff x="411750" y="2489850"/>
            <a:chExt cx="3341229" cy="1860049"/>
          </a:xfrm>
        </p:grpSpPr>
        <p:sp>
          <p:nvSpPr>
            <p:cNvPr id="4706" name="Google Shape;4706;p37"/>
            <p:cNvSpPr/>
            <p:nvPr/>
          </p:nvSpPr>
          <p:spPr>
            <a:xfrm>
              <a:off x="411750" y="2784692"/>
              <a:ext cx="2968932" cy="1447325"/>
            </a:xfrm>
            <a:custGeom>
              <a:avLst/>
              <a:gdLst/>
              <a:ahLst/>
              <a:cxnLst/>
              <a:rect l="l" t="t" r="r" b="b"/>
              <a:pathLst>
                <a:path w="49441" h="24102" extrusionOk="0">
                  <a:moveTo>
                    <a:pt x="46258" y="1"/>
                  </a:moveTo>
                  <a:cubicBezTo>
                    <a:pt x="44408" y="1"/>
                    <a:pt x="42511" y="366"/>
                    <a:pt x="40707" y="1086"/>
                  </a:cubicBezTo>
                  <a:cubicBezTo>
                    <a:pt x="37852" y="2218"/>
                    <a:pt x="35488" y="4145"/>
                    <a:pt x="34061" y="6509"/>
                  </a:cubicBezTo>
                  <a:cubicBezTo>
                    <a:pt x="33651" y="7187"/>
                    <a:pt x="33303" y="7919"/>
                    <a:pt x="32964" y="8615"/>
                  </a:cubicBezTo>
                  <a:cubicBezTo>
                    <a:pt x="32598" y="9391"/>
                    <a:pt x="32214" y="10194"/>
                    <a:pt x="31742" y="10934"/>
                  </a:cubicBezTo>
                  <a:cubicBezTo>
                    <a:pt x="31126" y="11898"/>
                    <a:pt x="29806" y="13566"/>
                    <a:pt x="27807" y="13941"/>
                  </a:cubicBezTo>
                  <a:cubicBezTo>
                    <a:pt x="27502" y="14000"/>
                    <a:pt x="27196" y="14024"/>
                    <a:pt x="26890" y="14024"/>
                  </a:cubicBezTo>
                  <a:cubicBezTo>
                    <a:pt x="25989" y="14024"/>
                    <a:pt x="25089" y="13808"/>
                    <a:pt x="24203" y="13602"/>
                  </a:cubicBezTo>
                  <a:cubicBezTo>
                    <a:pt x="23299" y="13382"/>
                    <a:pt x="22364" y="13162"/>
                    <a:pt x="21411" y="13162"/>
                  </a:cubicBezTo>
                  <a:cubicBezTo>
                    <a:pt x="21357" y="13162"/>
                    <a:pt x="21304" y="13163"/>
                    <a:pt x="21250" y="13165"/>
                  </a:cubicBezTo>
                  <a:cubicBezTo>
                    <a:pt x="19029" y="13236"/>
                    <a:pt x="16817" y="14583"/>
                    <a:pt x="14693" y="17179"/>
                  </a:cubicBezTo>
                  <a:cubicBezTo>
                    <a:pt x="14345" y="17607"/>
                    <a:pt x="13998" y="18062"/>
                    <a:pt x="13659" y="18499"/>
                  </a:cubicBezTo>
                  <a:cubicBezTo>
                    <a:pt x="12445" y="20078"/>
                    <a:pt x="11179" y="21711"/>
                    <a:pt x="9430" y="22764"/>
                  </a:cubicBezTo>
                  <a:cubicBezTo>
                    <a:pt x="8104" y="23563"/>
                    <a:pt x="6536" y="23957"/>
                    <a:pt x="4978" y="23957"/>
                  </a:cubicBezTo>
                  <a:cubicBezTo>
                    <a:pt x="3213" y="23957"/>
                    <a:pt x="1459" y="23451"/>
                    <a:pt x="81" y="22451"/>
                  </a:cubicBezTo>
                  <a:lnTo>
                    <a:pt x="0" y="22567"/>
                  </a:lnTo>
                  <a:cubicBezTo>
                    <a:pt x="1401" y="23584"/>
                    <a:pt x="3185" y="24102"/>
                    <a:pt x="4978" y="24102"/>
                  </a:cubicBezTo>
                  <a:cubicBezTo>
                    <a:pt x="6566" y="24102"/>
                    <a:pt x="8154" y="23700"/>
                    <a:pt x="9501" y="22888"/>
                  </a:cubicBezTo>
                  <a:cubicBezTo>
                    <a:pt x="11286" y="21818"/>
                    <a:pt x="12552" y="20176"/>
                    <a:pt x="13775" y="18589"/>
                  </a:cubicBezTo>
                  <a:cubicBezTo>
                    <a:pt x="14114" y="18151"/>
                    <a:pt x="14461" y="17705"/>
                    <a:pt x="14809" y="17268"/>
                  </a:cubicBezTo>
                  <a:cubicBezTo>
                    <a:pt x="16906" y="14717"/>
                    <a:pt x="19074" y="13379"/>
                    <a:pt x="21259" y="13316"/>
                  </a:cubicBezTo>
                  <a:cubicBezTo>
                    <a:pt x="21311" y="13315"/>
                    <a:pt x="21364" y="13314"/>
                    <a:pt x="21416" y="13314"/>
                  </a:cubicBezTo>
                  <a:cubicBezTo>
                    <a:pt x="22345" y="13314"/>
                    <a:pt x="23272" y="13533"/>
                    <a:pt x="24168" y="13744"/>
                  </a:cubicBezTo>
                  <a:cubicBezTo>
                    <a:pt x="25061" y="13958"/>
                    <a:pt x="25979" y="14176"/>
                    <a:pt x="26899" y="14176"/>
                  </a:cubicBezTo>
                  <a:cubicBezTo>
                    <a:pt x="27211" y="14176"/>
                    <a:pt x="27523" y="14151"/>
                    <a:pt x="27834" y="14092"/>
                  </a:cubicBezTo>
                  <a:cubicBezTo>
                    <a:pt x="29886" y="13709"/>
                    <a:pt x="31242" y="11996"/>
                    <a:pt x="31866" y="11015"/>
                  </a:cubicBezTo>
                  <a:cubicBezTo>
                    <a:pt x="32339" y="10265"/>
                    <a:pt x="32732" y="9462"/>
                    <a:pt x="33098" y="8677"/>
                  </a:cubicBezTo>
                  <a:cubicBezTo>
                    <a:pt x="33437" y="7981"/>
                    <a:pt x="33784" y="7259"/>
                    <a:pt x="34195" y="6590"/>
                  </a:cubicBezTo>
                  <a:cubicBezTo>
                    <a:pt x="36564" y="2655"/>
                    <a:pt x="41482" y="159"/>
                    <a:pt x="46284" y="159"/>
                  </a:cubicBezTo>
                  <a:cubicBezTo>
                    <a:pt x="47339" y="159"/>
                    <a:pt x="48389" y="280"/>
                    <a:pt x="49405" y="532"/>
                  </a:cubicBezTo>
                  <a:lnTo>
                    <a:pt x="49441" y="381"/>
                  </a:lnTo>
                  <a:cubicBezTo>
                    <a:pt x="48415" y="127"/>
                    <a:pt x="47344" y="1"/>
                    <a:pt x="4625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37"/>
            <p:cNvSpPr/>
            <p:nvPr/>
          </p:nvSpPr>
          <p:spPr>
            <a:xfrm>
              <a:off x="454085" y="2779347"/>
              <a:ext cx="2942150" cy="1450568"/>
            </a:xfrm>
            <a:custGeom>
              <a:avLst/>
              <a:gdLst/>
              <a:ahLst/>
              <a:cxnLst/>
              <a:rect l="l" t="t" r="r" b="b"/>
              <a:pathLst>
                <a:path w="48995" h="24156" extrusionOk="0">
                  <a:moveTo>
                    <a:pt x="46438" y="0"/>
                  </a:moveTo>
                  <a:cubicBezTo>
                    <a:pt x="42623" y="0"/>
                    <a:pt x="38592" y="1606"/>
                    <a:pt x="35809" y="4359"/>
                  </a:cubicBezTo>
                  <a:cubicBezTo>
                    <a:pt x="35078" y="5082"/>
                    <a:pt x="34444" y="5876"/>
                    <a:pt x="33927" y="6706"/>
                  </a:cubicBezTo>
                  <a:cubicBezTo>
                    <a:pt x="33517" y="7357"/>
                    <a:pt x="33169" y="8053"/>
                    <a:pt x="32830" y="8722"/>
                  </a:cubicBezTo>
                  <a:cubicBezTo>
                    <a:pt x="32437" y="9498"/>
                    <a:pt x="32027" y="10301"/>
                    <a:pt x="31536" y="11041"/>
                  </a:cubicBezTo>
                  <a:cubicBezTo>
                    <a:pt x="30903" y="11978"/>
                    <a:pt x="29556" y="13601"/>
                    <a:pt x="27566" y="13949"/>
                  </a:cubicBezTo>
                  <a:cubicBezTo>
                    <a:pt x="27278" y="13999"/>
                    <a:pt x="26982" y="14028"/>
                    <a:pt x="26667" y="14028"/>
                  </a:cubicBezTo>
                  <a:cubicBezTo>
                    <a:pt x="26533" y="14028"/>
                    <a:pt x="26396" y="14022"/>
                    <a:pt x="26255" y="14012"/>
                  </a:cubicBezTo>
                  <a:cubicBezTo>
                    <a:pt x="25497" y="13958"/>
                    <a:pt x="24729" y="13771"/>
                    <a:pt x="23989" y="13593"/>
                  </a:cubicBezTo>
                  <a:cubicBezTo>
                    <a:pt x="23075" y="13373"/>
                    <a:pt x="22137" y="13144"/>
                    <a:pt x="21190" y="13144"/>
                  </a:cubicBezTo>
                  <a:cubicBezTo>
                    <a:pt x="21139" y="13144"/>
                    <a:pt x="21087" y="13145"/>
                    <a:pt x="21036" y="13147"/>
                  </a:cubicBezTo>
                  <a:cubicBezTo>
                    <a:pt x="18815" y="13200"/>
                    <a:pt x="16611" y="14538"/>
                    <a:pt x="14497" y="17107"/>
                  </a:cubicBezTo>
                  <a:cubicBezTo>
                    <a:pt x="14327" y="17322"/>
                    <a:pt x="14158" y="17527"/>
                    <a:pt x="13988" y="17741"/>
                  </a:cubicBezTo>
                  <a:cubicBezTo>
                    <a:pt x="13792" y="18000"/>
                    <a:pt x="13596" y="18258"/>
                    <a:pt x="13400" y="18508"/>
                  </a:cubicBezTo>
                  <a:cubicBezTo>
                    <a:pt x="12204" y="20060"/>
                    <a:pt x="10982" y="21657"/>
                    <a:pt x="9287" y="22719"/>
                  </a:cubicBezTo>
                  <a:cubicBezTo>
                    <a:pt x="8877" y="22977"/>
                    <a:pt x="8431" y="23200"/>
                    <a:pt x="7967" y="23388"/>
                  </a:cubicBezTo>
                  <a:cubicBezTo>
                    <a:pt x="6910" y="23808"/>
                    <a:pt x="5776" y="24015"/>
                    <a:pt x="4657" y="24015"/>
                  </a:cubicBezTo>
                  <a:cubicBezTo>
                    <a:pt x="3000" y="24015"/>
                    <a:pt x="1375" y="23562"/>
                    <a:pt x="80" y="22683"/>
                  </a:cubicBezTo>
                  <a:lnTo>
                    <a:pt x="0" y="22808"/>
                  </a:lnTo>
                  <a:cubicBezTo>
                    <a:pt x="1321" y="23700"/>
                    <a:pt x="2971" y="24155"/>
                    <a:pt x="4657" y="24155"/>
                  </a:cubicBezTo>
                  <a:cubicBezTo>
                    <a:pt x="5799" y="24155"/>
                    <a:pt x="6950" y="23950"/>
                    <a:pt x="8020" y="23522"/>
                  </a:cubicBezTo>
                  <a:cubicBezTo>
                    <a:pt x="8493" y="23334"/>
                    <a:pt x="8948" y="23102"/>
                    <a:pt x="9367" y="22835"/>
                  </a:cubicBezTo>
                  <a:cubicBezTo>
                    <a:pt x="11080" y="21764"/>
                    <a:pt x="12311" y="20149"/>
                    <a:pt x="13507" y="18597"/>
                  </a:cubicBezTo>
                  <a:cubicBezTo>
                    <a:pt x="13703" y="18339"/>
                    <a:pt x="13899" y="18089"/>
                    <a:pt x="14104" y="17830"/>
                  </a:cubicBezTo>
                  <a:cubicBezTo>
                    <a:pt x="14265" y="17616"/>
                    <a:pt x="14434" y="17411"/>
                    <a:pt x="14613" y="17197"/>
                  </a:cubicBezTo>
                  <a:cubicBezTo>
                    <a:pt x="16691" y="14663"/>
                    <a:pt x="18859" y="13343"/>
                    <a:pt x="21045" y="13289"/>
                  </a:cubicBezTo>
                  <a:cubicBezTo>
                    <a:pt x="21095" y="13288"/>
                    <a:pt x="21146" y="13287"/>
                    <a:pt x="21196" y="13287"/>
                  </a:cubicBezTo>
                  <a:cubicBezTo>
                    <a:pt x="22127" y="13287"/>
                    <a:pt x="23056" y="13515"/>
                    <a:pt x="23953" y="13726"/>
                  </a:cubicBezTo>
                  <a:cubicBezTo>
                    <a:pt x="24703" y="13905"/>
                    <a:pt x="25479" y="14092"/>
                    <a:pt x="26246" y="14155"/>
                  </a:cubicBezTo>
                  <a:cubicBezTo>
                    <a:pt x="26390" y="14165"/>
                    <a:pt x="26530" y="14170"/>
                    <a:pt x="26668" y="14170"/>
                  </a:cubicBezTo>
                  <a:cubicBezTo>
                    <a:pt x="26992" y="14170"/>
                    <a:pt x="27299" y="14142"/>
                    <a:pt x="27593" y="14092"/>
                  </a:cubicBezTo>
                  <a:cubicBezTo>
                    <a:pt x="29110" y="13825"/>
                    <a:pt x="30546" y="12772"/>
                    <a:pt x="31652" y="11121"/>
                  </a:cubicBezTo>
                  <a:cubicBezTo>
                    <a:pt x="32152" y="10372"/>
                    <a:pt x="32562" y="9569"/>
                    <a:pt x="32955" y="8784"/>
                  </a:cubicBezTo>
                  <a:cubicBezTo>
                    <a:pt x="33294" y="8115"/>
                    <a:pt x="33641" y="7428"/>
                    <a:pt x="34043" y="6777"/>
                  </a:cubicBezTo>
                  <a:cubicBezTo>
                    <a:pt x="34560" y="5956"/>
                    <a:pt x="35185" y="5180"/>
                    <a:pt x="35907" y="4466"/>
                  </a:cubicBezTo>
                  <a:cubicBezTo>
                    <a:pt x="38672" y="1731"/>
                    <a:pt x="42671" y="140"/>
                    <a:pt x="46448" y="140"/>
                  </a:cubicBezTo>
                  <a:cubicBezTo>
                    <a:pt x="47302" y="140"/>
                    <a:pt x="48144" y="222"/>
                    <a:pt x="48959" y="389"/>
                  </a:cubicBezTo>
                  <a:lnTo>
                    <a:pt x="48995" y="256"/>
                  </a:lnTo>
                  <a:cubicBezTo>
                    <a:pt x="48165" y="83"/>
                    <a:pt x="47307" y="0"/>
                    <a:pt x="4643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37"/>
            <p:cNvSpPr/>
            <p:nvPr/>
          </p:nvSpPr>
          <p:spPr>
            <a:xfrm>
              <a:off x="496359" y="2771781"/>
              <a:ext cx="2914887" cy="1456513"/>
            </a:xfrm>
            <a:custGeom>
              <a:avLst/>
              <a:gdLst/>
              <a:ahLst/>
              <a:cxnLst/>
              <a:rect l="l" t="t" r="r" b="b"/>
              <a:pathLst>
                <a:path w="48541" h="24255" extrusionOk="0">
                  <a:moveTo>
                    <a:pt x="46552" y="1"/>
                  </a:moveTo>
                  <a:cubicBezTo>
                    <a:pt x="42694" y="1"/>
                    <a:pt x="38593" y="1701"/>
                    <a:pt x="35676" y="4610"/>
                  </a:cubicBezTo>
                  <a:cubicBezTo>
                    <a:pt x="34945" y="5333"/>
                    <a:pt x="34311" y="6118"/>
                    <a:pt x="33785" y="6939"/>
                  </a:cubicBezTo>
                  <a:cubicBezTo>
                    <a:pt x="33384" y="7563"/>
                    <a:pt x="33036" y="8223"/>
                    <a:pt x="32697" y="8857"/>
                  </a:cubicBezTo>
                  <a:cubicBezTo>
                    <a:pt x="32277" y="9642"/>
                    <a:pt x="31849" y="10445"/>
                    <a:pt x="31323" y="11185"/>
                  </a:cubicBezTo>
                  <a:cubicBezTo>
                    <a:pt x="30217" y="12755"/>
                    <a:pt x="28798" y="13754"/>
                    <a:pt x="27335" y="13995"/>
                  </a:cubicBezTo>
                  <a:cubicBezTo>
                    <a:pt x="27070" y="14040"/>
                    <a:pt x="26800" y="14064"/>
                    <a:pt x="26521" y="14064"/>
                  </a:cubicBezTo>
                  <a:cubicBezTo>
                    <a:pt x="26359" y="14064"/>
                    <a:pt x="26194" y="14056"/>
                    <a:pt x="26024" y="14040"/>
                  </a:cubicBezTo>
                  <a:cubicBezTo>
                    <a:pt x="25274" y="13986"/>
                    <a:pt x="24507" y="13799"/>
                    <a:pt x="23776" y="13612"/>
                  </a:cubicBezTo>
                  <a:cubicBezTo>
                    <a:pt x="22846" y="13388"/>
                    <a:pt x="21891" y="13156"/>
                    <a:pt x="20928" y="13156"/>
                  </a:cubicBezTo>
                  <a:cubicBezTo>
                    <a:pt x="20893" y="13156"/>
                    <a:pt x="20858" y="13156"/>
                    <a:pt x="20823" y="13157"/>
                  </a:cubicBezTo>
                  <a:cubicBezTo>
                    <a:pt x="18601" y="13210"/>
                    <a:pt x="16407" y="14530"/>
                    <a:pt x="14301" y="17082"/>
                  </a:cubicBezTo>
                  <a:cubicBezTo>
                    <a:pt x="14132" y="17287"/>
                    <a:pt x="13962" y="17501"/>
                    <a:pt x="13793" y="17706"/>
                  </a:cubicBezTo>
                  <a:cubicBezTo>
                    <a:pt x="13570" y="17992"/>
                    <a:pt x="13347" y="18277"/>
                    <a:pt x="13133" y="18563"/>
                  </a:cubicBezTo>
                  <a:cubicBezTo>
                    <a:pt x="11973" y="20079"/>
                    <a:pt x="10778" y="21640"/>
                    <a:pt x="9154" y="22702"/>
                  </a:cubicBezTo>
                  <a:cubicBezTo>
                    <a:pt x="8753" y="22970"/>
                    <a:pt x="8315" y="23202"/>
                    <a:pt x="7860" y="23398"/>
                  </a:cubicBezTo>
                  <a:cubicBezTo>
                    <a:pt x="6740" y="23878"/>
                    <a:pt x="5527" y="24114"/>
                    <a:pt x="4334" y="24114"/>
                  </a:cubicBezTo>
                  <a:cubicBezTo>
                    <a:pt x="2800" y="24114"/>
                    <a:pt x="1301" y="23724"/>
                    <a:pt x="81" y="22961"/>
                  </a:cubicBezTo>
                  <a:lnTo>
                    <a:pt x="1" y="23077"/>
                  </a:lnTo>
                  <a:cubicBezTo>
                    <a:pt x="1250" y="23853"/>
                    <a:pt x="2775" y="24254"/>
                    <a:pt x="4337" y="24254"/>
                  </a:cubicBezTo>
                  <a:cubicBezTo>
                    <a:pt x="5550" y="24254"/>
                    <a:pt x="6781" y="24013"/>
                    <a:pt x="7914" y="23523"/>
                  </a:cubicBezTo>
                  <a:cubicBezTo>
                    <a:pt x="8378" y="23326"/>
                    <a:pt x="8815" y="23095"/>
                    <a:pt x="9225" y="22818"/>
                  </a:cubicBezTo>
                  <a:cubicBezTo>
                    <a:pt x="10867" y="21739"/>
                    <a:pt x="12071" y="20168"/>
                    <a:pt x="13240" y="18652"/>
                  </a:cubicBezTo>
                  <a:cubicBezTo>
                    <a:pt x="13463" y="18366"/>
                    <a:pt x="13677" y="18081"/>
                    <a:pt x="13900" y="17795"/>
                  </a:cubicBezTo>
                  <a:cubicBezTo>
                    <a:pt x="14069" y="17581"/>
                    <a:pt x="14239" y="17376"/>
                    <a:pt x="14408" y="17162"/>
                  </a:cubicBezTo>
                  <a:cubicBezTo>
                    <a:pt x="16487" y="14646"/>
                    <a:pt x="18646" y="13344"/>
                    <a:pt x="20823" y="13299"/>
                  </a:cubicBezTo>
                  <a:cubicBezTo>
                    <a:pt x="20873" y="13298"/>
                    <a:pt x="20923" y="13297"/>
                    <a:pt x="20974" y="13297"/>
                  </a:cubicBezTo>
                  <a:cubicBezTo>
                    <a:pt x="21905" y="13297"/>
                    <a:pt x="22834" y="13525"/>
                    <a:pt x="23740" y="13745"/>
                  </a:cubicBezTo>
                  <a:cubicBezTo>
                    <a:pt x="24480" y="13933"/>
                    <a:pt x="25248" y="14120"/>
                    <a:pt x="26006" y="14182"/>
                  </a:cubicBezTo>
                  <a:cubicBezTo>
                    <a:pt x="26171" y="14195"/>
                    <a:pt x="26332" y="14201"/>
                    <a:pt x="26489" y="14201"/>
                  </a:cubicBezTo>
                  <a:cubicBezTo>
                    <a:pt x="26791" y="14201"/>
                    <a:pt x="27077" y="14179"/>
                    <a:pt x="27353" y="14138"/>
                  </a:cubicBezTo>
                  <a:cubicBezTo>
                    <a:pt x="29280" y="13817"/>
                    <a:pt x="30636" y="12398"/>
                    <a:pt x="31439" y="11265"/>
                  </a:cubicBezTo>
                  <a:cubicBezTo>
                    <a:pt x="31965" y="10516"/>
                    <a:pt x="32393" y="9704"/>
                    <a:pt x="32813" y="8919"/>
                  </a:cubicBezTo>
                  <a:cubicBezTo>
                    <a:pt x="33152" y="8286"/>
                    <a:pt x="33508" y="7634"/>
                    <a:pt x="33901" y="7010"/>
                  </a:cubicBezTo>
                  <a:cubicBezTo>
                    <a:pt x="34427" y="6198"/>
                    <a:pt x="35052" y="5422"/>
                    <a:pt x="35774" y="4708"/>
                  </a:cubicBezTo>
                  <a:cubicBezTo>
                    <a:pt x="38670" y="1821"/>
                    <a:pt x="42730" y="137"/>
                    <a:pt x="46555" y="137"/>
                  </a:cubicBezTo>
                  <a:cubicBezTo>
                    <a:pt x="47220" y="137"/>
                    <a:pt x="47879" y="188"/>
                    <a:pt x="48523" y="292"/>
                  </a:cubicBezTo>
                  <a:lnTo>
                    <a:pt x="48540" y="159"/>
                  </a:lnTo>
                  <a:cubicBezTo>
                    <a:pt x="47890" y="53"/>
                    <a:pt x="47225" y="1"/>
                    <a:pt x="4655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37"/>
            <p:cNvSpPr/>
            <p:nvPr/>
          </p:nvSpPr>
          <p:spPr>
            <a:xfrm>
              <a:off x="539235" y="2763434"/>
              <a:ext cx="2887564" cy="1463238"/>
            </a:xfrm>
            <a:custGeom>
              <a:avLst/>
              <a:gdLst/>
              <a:ahLst/>
              <a:cxnLst/>
              <a:rect l="l" t="t" r="r" b="b"/>
              <a:pathLst>
                <a:path w="48086" h="24367" extrusionOk="0">
                  <a:moveTo>
                    <a:pt x="46746" y="0"/>
                  </a:moveTo>
                  <a:cubicBezTo>
                    <a:pt x="42842" y="0"/>
                    <a:pt x="38571" y="1828"/>
                    <a:pt x="35533" y="4874"/>
                  </a:cubicBezTo>
                  <a:cubicBezTo>
                    <a:pt x="34811" y="5597"/>
                    <a:pt x="34177" y="6373"/>
                    <a:pt x="33642" y="7176"/>
                  </a:cubicBezTo>
                  <a:cubicBezTo>
                    <a:pt x="33249" y="7773"/>
                    <a:pt x="32893" y="8398"/>
                    <a:pt x="32554" y="8996"/>
                  </a:cubicBezTo>
                  <a:cubicBezTo>
                    <a:pt x="32116" y="9790"/>
                    <a:pt x="31653" y="10601"/>
                    <a:pt x="31108" y="11342"/>
                  </a:cubicBezTo>
                  <a:cubicBezTo>
                    <a:pt x="30305" y="12421"/>
                    <a:pt x="28949" y="13768"/>
                    <a:pt x="27085" y="14054"/>
                  </a:cubicBezTo>
                  <a:cubicBezTo>
                    <a:pt x="26829" y="14093"/>
                    <a:pt x="26567" y="14114"/>
                    <a:pt x="26291" y="14114"/>
                  </a:cubicBezTo>
                  <a:cubicBezTo>
                    <a:pt x="26124" y="14114"/>
                    <a:pt x="25952" y="14106"/>
                    <a:pt x="25774" y="14090"/>
                  </a:cubicBezTo>
                  <a:cubicBezTo>
                    <a:pt x="25033" y="14027"/>
                    <a:pt x="24275" y="13840"/>
                    <a:pt x="23543" y="13652"/>
                  </a:cubicBezTo>
                  <a:cubicBezTo>
                    <a:pt x="22636" y="13423"/>
                    <a:pt x="21697" y="13187"/>
                    <a:pt x="20748" y="13187"/>
                  </a:cubicBezTo>
                  <a:cubicBezTo>
                    <a:pt x="20699" y="13187"/>
                    <a:pt x="20649" y="13187"/>
                    <a:pt x="20599" y="13188"/>
                  </a:cubicBezTo>
                  <a:cubicBezTo>
                    <a:pt x="18378" y="13224"/>
                    <a:pt x="16183" y="14527"/>
                    <a:pt x="14087" y="17060"/>
                  </a:cubicBezTo>
                  <a:cubicBezTo>
                    <a:pt x="13935" y="17248"/>
                    <a:pt x="13766" y="17453"/>
                    <a:pt x="13587" y="17694"/>
                  </a:cubicBezTo>
                  <a:cubicBezTo>
                    <a:pt x="13338" y="18006"/>
                    <a:pt x="13097" y="18318"/>
                    <a:pt x="12856" y="18639"/>
                  </a:cubicBezTo>
                  <a:cubicBezTo>
                    <a:pt x="11732" y="20111"/>
                    <a:pt x="10563" y="21637"/>
                    <a:pt x="9011" y="22707"/>
                  </a:cubicBezTo>
                  <a:cubicBezTo>
                    <a:pt x="8609" y="22984"/>
                    <a:pt x="8181" y="23225"/>
                    <a:pt x="7744" y="23430"/>
                  </a:cubicBezTo>
                  <a:cubicBezTo>
                    <a:pt x="6560" y="23971"/>
                    <a:pt x="5262" y="24240"/>
                    <a:pt x="3993" y="24240"/>
                  </a:cubicBezTo>
                  <a:cubicBezTo>
                    <a:pt x="2583" y="24240"/>
                    <a:pt x="1208" y="23908"/>
                    <a:pt x="63" y="23251"/>
                  </a:cubicBezTo>
                  <a:lnTo>
                    <a:pt x="1" y="23358"/>
                  </a:lnTo>
                  <a:cubicBezTo>
                    <a:pt x="1160" y="24036"/>
                    <a:pt x="2561" y="24366"/>
                    <a:pt x="3988" y="24366"/>
                  </a:cubicBezTo>
                  <a:cubicBezTo>
                    <a:pt x="5282" y="24366"/>
                    <a:pt x="6593" y="24099"/>
                    <a:pt x="7798" y="23546"/>
                  </a:cubicBezTo>
                  <a:cubicBezTo>
                    <a:pt x="8244" y="23341"/>
                    <a:pt x="8681" y="23091"/>
                    <a:pt x="9082" y="22814"/>
                  </a:cubicBezTo>
                  <a:cubicBezTo>
                    <a:pt x="10652" y="21735"/>
                    <a:pt x="11830" y="20200"/>
                    <a:pt x="12963" y="18720"/>
                  </a:cubicBezTo>
                  <a:cubicBezTo>
                    <a:pt x="13204" y="18398"/>
                    <a:pt x="13445" y="18086"/>
                    <a:pt x="13686" y="17774"/>
                  </a:cubicBezTo>
                  <a:cubicBezTo>
                    <a:pt x="13873" y="17542"/>
                    <a:pt x="14033" y="17337"/>
                    <a:pt x="14194" y="17140"/>
                  </a:cubicBezTo>
                  <a:cubicBezTo>
                    <a:pt x="16264" y="14643"/>
                    <a:pt x="18414" y="13358"/>
                    <a:pt x="20599" y="13322"/>
                  </a:cubicBezTo>
                  <a:cubicBezTo>
                    <a:pt x="20634" y="13322"/>
                    <a:pt x="20668" y="13321"/>
                    <a:pt x="20703" y="13321"/>
                  </a:cubicBezTo>
                  <a:cubicBezTo>
                    <a:pt x="21650" y="13321"/>
                    <a:pt x="22595" y="13554"/>
                    <a:pt x="23517" y="13786"/>
                  </a:cubicBezTo>
                  <a:cubicBezTo>
                    <a:pt x="24248" y="13965"/>
                    <a:pt x="25006" y="14161"/>
                    <a:pt x="25765" y="14223"/>
                  </a:cubicBezTo>
                  <a:cubicBezTo>
                    <a:pt x="25950" y="14237"/>
                    <a:pt x="26129" y="14244"/>
                    <a:pt x="26303" y="14244"/>
                  </a:cubicBezTo>
                  <a:cubicBezTo>
                    <a:pt x="26580" y="14244"/>
                    <a:pt x="26845" y="14226"/>
                    <a:pt x="27103" y="14188"/>
                  </a:cubicBezTo>
                  <a:cubicBezTo>
                    <a:pt x="29012" y="13893"/>
                    <a:pt x="30395" y="12519"/>
                    <a:pt x="31215" y="11413"/>
                  </a:cubicBezTo>
                  <a:cubicBezTo>
                    <a:pt x="31768" y="10673"/>
                    <a:pt x="32223" y="9852"/>
                    <a:pt x="32670" y="9067"/>
                  </a:cubicBezTo>
                  <a:cubicBezTo>
                    <a:pt x="33009" y="8460"/>
                    <a:pt x="33356" y="7845"/>
                    <a:pt x="33749" y="7247"/>
                  </a:cubicBezTo>
                  <a:cubicBezTo>
                    <a:pt x="34275" y="6453"/>
                    <a:pt x="34909" y="5686"/>
                    <a:pt x="35622" y="4963"/>
                  </a:cubicBezTo>
                  <a:cubicBezTo>
                    <a:pt x="38634" y="1944"/>
                    <a:pt x="42868" y="133"/>
                    <a:pt x="46731" y="133"/>
                  </a:cubicBezTo>
                  <a:cubicBezTo>
                    <a:pt x="47182" y="133"/>
                    <a:pt x="47629" y="158"/>
                    <a:pt x="48067" y="208"/>
                  </a:cubicBezTo>
                  <a:lnTo>
                    <a:pt x="48085" y="75"/>
                  </a:lnTo>
                  <a:cubicBezTo>
                    <a:pt x="47645" y="25"/>
                    <a:pt x="47198" y="0"/>
                    <a:pt x="4674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37"/>
            <p:cNvSpPr/>
            <p:nvPr/>
          </p:nvSpPr>
          <p:spPr>
            <a:xfrm>
              <a:off x="581569" y="2753166"/>
              <a:ext cx="2860182" cy="1474047"/>
            </a:xfrm>
            <a:custGeom>
              <a:avLst/>
              <a:gdLst/>
              <a:ahLst/>
              <a:cxnLst/>
              <a:rect l="l" t="t" r="r" b="b"/>
              <a:pathLst>
                <a:path w="47630" h="24547" extrusionOk="0">
                  <a:moveTo>
                    <a:pt x="46920" y="0"/>
                  </a:moveTo>
                  <a:cubicBezTo>
                    <a:pt x="43006" y="0"/>
                    <a:pt x="38561" y="1975"/>
                    <a:pt x="35399" y="5170"/>
                  </a:cubicBezTo>
                  <a:cubicBezTo>
                    <a:pt x="34677" y="5893"/>
                    <a:pt x="34043" y="6660"/>
                    <a:pt x="33499" y="7454"/>
                  </a:cubicBezTo>
                  <a:cubicBezTo>
                    <a:pt x="33124" y="8016"/>
                    <a:pt x="32776" y="8596"/>
                    <a:pt x="32437" y="9167"/>
                  </a:cubicBezTo>
                  <a:cubicBezTo>
                    <a:pt x="31973" y="9961"/>
                    <a:pt x="31483" y="10781"/>
                    <a:pt x="30903" y="11531"/>
                  </a:cubicBezTo>
                  <a:cubicBezTo>
                    <a:pt x="30082" y="12574"/>
                    <a:pt x="28708" y="13877"/>
                    <a:pt x="26844" y="14145"/>
                  </a:cubicBezTo>
                  <a:cubicBezTo>
                    <a:pt x="26604" y="14181"/>
                    <a:pt x="26359" y="14199"/>
                    <a:pt x="26104" y="14199"/>
                  </a:cubicBezTo>
                  <a:cubicBezTo>
                    <a:pt x="25922" y="14199"/>
                    <a:pt x="25735" y="14190"/>
                    <a:pt x="25541" y="14171"/>
                  </a:cubicBezTo>
                  <a:cubicBezTo>
                    <a:pt x="24801" y="14100"/>
                    <a:pt x="24052" y="13913"/>
                    <a:pt x="23329" y="13725"/>
                  </a:cubicBezTo>
                  <a:cubicBezTo>
                    <a:pt x="22391" y="13489"/>
                    <a:pt x="21419" y="13243"/>
                    <a:pt x="20437" y="13243"/>
                  </a:cubicBezTo>
                  <a:cubicBezTo>
                    <a:pt x="20420" y="13243"/>
                    <a:pt x="20402" y="13243"/>
                    <a:pt x="20385" y="13244"/>
                  </a:cubicBezTo>
                  <a:cubicBezTo>
                    <a:pt x="18164" y="13279"/>
                    <a:pt x="15978" y="14564"/>
                    <a:pt x="13890" y="17071"/>
                  </a:cubicBezTo>
                  <a:cubicBezTo>
                    <a:pt x="13730" y="17267"/>
                    <a:pt x="13560" y="17472"/>
                    <a:pt x="13382" y="17704"/>
                  </a:cubicBezTo>
                  <a:cubicBezTo>
                    <a:pt x="13114" y="18043"/>
                    <a:pt x="12847" y="18400"/>
                    <a:pt x="12588" y="18739"/>
                  </a:cubicBezTo>
                  <a:cubicBezTo>
                    <a:pt x="11491" y="20184"/>
                    <a:pt x="10358" y="21674"/>
                    <a:pt x="8868" y="22744"/>
                  </a:cubicBezTo>
                  <a:cubicBezTo>
                    <a:pt x="8484" y="23021"/>
                    <a:pt x="8065" y="23271"/>
                    <a:pt x="7628" y="23485"/>
                  </a:cubicBezTo>
                  <a:cubicBezTo>
                    <a:pt x="6369" y="24105"/>
                    <a:pt x="4996" y="24415"/>
                    <a:pt x="3660" y="24415"/>
                  </a:cubicBezTo>
                  <a:cubicBezTo>
                    <a:pt x="2383" y="24415"/>
                    <a:pt x="1140" y="24132"/>
                    <a:pt x="63" y="23565"/>
                  </a:cubicBezTo>
                  <a:lnTo>
                    <a:pt x="0" y="23681"/>
                  </a:lnTo>
                  <a:cubicBezTo>
                    <a:pt x="1098" y="24252"/>
                    <a:pt x="2356" y="24546"/>
                    <a:pt x="3649" y="24546"/>
                  </a:cubicBezTo>
                  <a:cubicBezTo>
                    <a:pt x="5005" y="24546"/>
                    <a:pt x="6406" y="24225"/>
                    <a:pt x="7690" y="23601"/>
                  </a:cubicBezTo>
                  <a:cubicBezTo>
                    <a:pt x="8127" y="23378"/>
                    <a:pt x="8556" y="23128"/>
                    <a:pt x="8948" y="22843"/>
                  </a:cubicBezTo>
                  <a:cubicBezTo>
                    <a:pt x="10447" y="21763"/>
                    <a:pt x="11589" y="20264"/>
                    <a:pt x="12686" y="18819"/>
                  </a:cubicBezTo>
                  <a:cubicBezTo>
                    <a:pt x="12945" y="18471"/>
                    <a:pt x="13212" y="18123"/>
                    <a:pt x="13489" y="17775"/>
                  </a:cubicBezTo>
                  <a:cubicBezTo>
                    <a:pt x="13667" y="17552"/>
                    <a:pt x="13828" y="17347"/>
                    <a:pt x="13989" y="17151"/>
                  </a:cubicBezTo>
                  <a:cubicBezTo>
                    <a:pt x="16049" y="14680"/>
                    <a:pt x="18199" y="13404"/>
                    <a:pt x="20385" y="13368"/>
                  </a:cubicBezTo>
                  <a:cubicBezTo>
                    <a:pt x="20402" y="13368"/>
                    <a:pt x="20419" y="13368"/>
                    <a:pt x="20436" y="13368"/>
                  </a:cubicBezTo>
                  <a:cubicBezTo>
                    <a:pt x="21400" y="13368"/>
                    <a:pt x="22364" y="13613"/>
                    <a:pt x="23293" y="13850"/>
                  </a:cubicBezTo>
                  <a:cubicBezTo>
                    <a:pt x="24025" y="14037"/>
                    <a:pt x="24783" y="14225"/>
                    <a:pt x="25524" y="14296"/>
                  </a:cubicBezTo>
                  <a:cubicBezTo>
                    <a:pt x="25724" y="14315"/>
                    <a:pt x="25917" y="14324"/>
                    <a:pt x="26104" y="14324"/>
                  </a:cubicBezTo>
                  <a:cubicBezTo>
                    <a:pt x="26366" y="14324"/>
                    <a:pt x="26617" y="14306"/>
                    <a:pt x="26862" y="14269"/>
                  </a:cubicBezTo>
                  <a:cubicBezTo>
                    <a:pt x="28771" y="14002"/>
                    <a:pt x="30162" y="12673"/>
                    <a:pt x="31001" y="11602"/>
                  </a:cubicBezTo>
                  <a:cubicBezTo>
                    <a:pt x="31590" y="10853"/>
                    <a:pt x="32080" y="10032"/>
                    <a:pt x="32553" y="9229"/>
                  </a:cubicBezTo>
                  <a:cubicBezTo>
                    <a:pt x="32883" y="8667"/>
                    <a:pt x="33231" y="8087"/>
                    <a:pt x="33606" y="7525"/>
                  </a:cubicBezTo>
                  <a:cubicBezTo>
                    <a:pt x="34141" y="6740"/>
                    <a:pt x="34775" y="5973"/>
                    <a:pt x="35488" y="5259"/>
                  </a:cubicBezTo>
                  <a:cubicBezTo>
                    <a:pt x="38629" y="2085"/>
                    <a:pt x="43049" y="127"/>
                    <a:pt x="46941" y="127"/>
                  </a:cubicBezTo>
                  <a:cubicBezTo>
                    <a:pt x="47173" y="127"/>
                    <a:pt x="47402" y="133"/>
                    <a:pt x="47630" y="147"/>
                  </a:cubicBezTo>
                  <a:lnTo>
                    <a:pt x="47630" y="23"/>
                  </a:lnTo>
                  <a:cubicBezTo>
                    <a:pt x="47395" y="8"/>
                    <a:pt x="47158" y="0"/>
                    <a:pt x="4692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37"/>
            <p:cNvSpPr/>
            <p:nvPr/>
          </p:nvSpPr>
          <p:spPr>
            <a:xfrm>
              <a:off x="624444" y="2741576"/>
              <a:ext cx="2832859" cy="1485097"/>
            </a:xfrm>
            <a:custGeom>
              <a:avLst/>
              <a:gdLst/>
              <a:ahLst/>
              <a:cxnLst/>
              <a:rect l="l" t="t" r="r" b="b"/>
              <a:pathLst>
                <a:path w="47175" h="24731" extrusionOk="0">
                  <a:moveTo>
                    <a:pt x="47050" y="1"/>
                  </a:moveTo>
                  <a:cubicBezTo>
                    <a:pt x="43101" y="1"/>
                    <a:pt x="38584" y="2098"/>
                    <a:pt x="35256" y="5488"/>
                  </a:cubicBezTo>
                  <a:cubicBezTo>
                    <a:pt x="34542" y="6211"/>
                    <a:pt x="33900" y="6969"/>
                    <a:pt x="33356" y="7754"/>
                  </a:cubicBezTo>
                  <a:cubicBezTo>
                    <a:pt x="32990" y="8280"/>
                    <a:pt x="32651" y="8824"/>
                    <a:pt x="32321" y="9351"/>
                  </a:cubicBezTo>
                  <a:cubicBezTo>
                    <a:pt x="31795" y="10198"/>
                    <a:pt x="31295" y="10992"/>
                    <a:pt x="30680" y="11742"/>
                  </a:cubicBezTo>
                  <a:cubicBezTo>
                    <a:pt x="29841" y="12750"/>
                    <a:pt x="28458" y="14016"/>
                    <a:pt x="26594" y="14257"/>
                  </a:cubicBezTo>
                  <a:cubicBezTo>
                    <a:pt x="26361" y="14288"/>
                    <a:pt x="26122" y="14304"/>
                    <a:pt x="25874" y="14304"/>
                  </a:cubicBezTo>
                  <a:cubicBezTo>
                    <a:pt x="25686" y="14304"/>
                    <a:pt x="25492" y="14294"/>
                    <a:pt x="25291" y="14275"/>
                  </a:cubicBezTo>
                  <a:cubicBezTo>
                    <a:pt x="24560" y="14195"/>
                    <a:pt x="23819" y="14007"/>
                    <a:pt x="23106" y="13820"/>
                  </a:cubicBezTo>
                  <a:cubicBezTo>
                    <a:pt x="22159" y="13575"/>
                    <a:pt x="21186" y="13329"/>
                    <a:pt x="20205" y="13329"/>
                  </a:cubicBezTo>
                  <a:cubicBezTo>
                    <a:pt x="20187" y="13329"/>
                    <a:pt x="20170" y="13329"/>
                    <a:pt x="20153" y="13329"/>
                  </a:cubicBezTo>
                  <a:cubicBezTo>
                    <a:pt x="17396" y="13356"/>
                    <a:pt x="15112" y="15399"/>
                    <a:pt x="13685" y="17103"/>
                  </a:cubicBezTo>
                  <a:cubicBezTo>
                    <a:pt x="13524" y="17299"/>
                    <a:pt x="13355" y="17504"/>
                    <a:pt x="13176" y="17736"/>
                  </a:cubicBezTo>
                  <a:cubicBezTo>
                    <a:pt x="12882" y="18111"/>
                    <a:pt x="12588" y="18495"/>
                    <a:pt x="12302" y="18869"/>
                  </a:cubicBezTo>
                  <a:cubicBezTo>
                    <a:pt x="11241" y="20279"/>
                    <a:pt x="10143" y="21733"/>
                    <a:pt x="8725" y="22795"/>
                  </a:cubicBezTo>
                  <a:cubicBezTo>
                    <a:pt x="8341" y="23080"/>
                    <a:pt x="7940" y="23339"/>
                    <a:pt x="7512" y="23562"/>
                  </a:cubicBezTo>
                  <a:cubicBezTo>
                    <a:pt x="6182" y="24261"/>
                    <a:pt x="4717" y="24615"/>
                    <a:pt x="3302" y="24615"/>
                  </a:cubicBezTo>
                  <a:cubicBezTo>
                    <a:pt x="2153" y="24615"/>
                    <a:pt x="1037" y="24382"/>
                    <a:pt x="54" y="23910"/>
                  </a:cubicBezTo>
                  <a:lnTo>
                    <a:pt x="0" y="24017"/>
                  </a:lnTo>
                  <a:cubicBezTo>
                    <a:pt x="999" y="24499"/>
                    <a:pt x="2132" y="24730"/>
                    <a:pt x="3301" y="24730"/>
                  </a:cubicBezTo>
                  <a:cubicBezTo>
                    <a:pt x="4737" y="24730"/>
                    <a:pt x="6227" y="24374"/>
                    <a:pt x="7574" y="23669"/>
                  </a:cubicBezTo>
                  <a:cubicBezTo>
                    <a:pt x="8002" y="23446"/>
                    <a:pt x="8413" y="23187"/>
                    <a:pt x="8796" y="22893"/>
                  </a:cubicBezTo>
                  <a:cubicBezTo>
                    <a:pt x="10233" y="21822"/>
                    <a:pt x="11339" y="20359"/>
                    <a:pt x="12400" y="18950"/>
                  </a:cubicBezTo>
                  <a:cubicBezTo>
                    <a:pt x="12686" y="18575"/>
                    <a:pt x="12980" y="18182"/>
                    <a:pt x="13275" y="17808"/>
                  </a:cubicBezTo>
                  <a:cubicBezTo>
                    <a:pt x="13453" y="17585"/>
                    <a:pt x="13614" y="17380"/>
                    <a:pt x="13774" y="17183"/>
                  </a:cubicBezTo>
                  <a:cubicBezTo>
                    <a:pt x="15184" y="15497"/>
                    <a:pt x="17441" y="13481"/>
                    <a:pt x="20162" y="13445"/>
                  </a:cubicBezTo>
                  <a:cubicBezTo>
                    <a:pt x="21143" y="13445"/>
                    <a:pt x="22124" y="13695"/>
                    <a:pt x="23070" y="13936"/>
                  </a:cubicBezTo>
                  <a:cubicBezTo>
                    <a:pt x="23793" y="14123"/>
                    <a:pt x="24542" y="14320"/>
                    <a:pt x="25282" y="14391"/>
                  </a:cubicBezTo>
                  <a:cubicBezTo>
                    <a:pt x="25508" y="14412"/>
                    <a:pt x="25725" y="14423"/>
                    <a:pt x="25937" y="14423"/>
                  </a:cubicBezTo>
                  <a:cubicBezTo>
                    <a:pt x="26168" y="14423"/>
                    <a:pt x="26392" y="14410"/>
                    <a:pt x="26612" y="14382"/>
                  </a:cubicBezTo>
                  <a:cubicBezTo>
                    <a:pt x="28512" y="14132"/>
                    <a:pt x="29921" y="12848"/>
                    <a:pt x="30778" y="11813"/>
                  </a:cubicBezTo>
                  <a:cubicBezTo>
                    <a:pt x="31393" y="11064"/>
                    <a:pt x="31920" y="10225"/>
                    <a:pt x="32419" y="9413"/>
                  </a:cubicBezTo>
                  <a:cubicBezTo>
                    <a:pt x="32749" y="8887"/>
                    <a:pt x="33088" y="8343"/>
                    <a:pt x="33454" y="7825"/>
                  </a:cubicBezTo>
                  <a:cubicBezTo>
                    <a:pt x="33998" y="7049"/>
                    <a:pt x="34632" y="6291"/>
                    <a:pt x="35336" y="5568"/>
                  </a:cubicBezTo>
                  <a:cubicBezTo>
                    <a:pt x="38655" y="2196"/>
                    <a:pt x="43133" y="117"/>
                    <a:pt x="47059" y="117"/>
                  </a:cubicBezTo>
                  <a:lnTo>
                    <a:pt x="47175" y="117"/>
                  </a:lnTo>
                  <a:lnTo>
                    <a:pt x="47175" y="1"/>
                  </a:lnTo>
                  <a:cubicBezTo>
                    <a:pt x="47133" y="1"/>
                    <a:pt x="47092" y="1"/>
                    <a:pt x="4705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37"/>
            <p:cNvSpPr/>
            <p:nvPr/>
          </p:nvSpPr>
          <p:spPr>
            <a:xfrm>
              <a:off x="666719" y="2728245"/>
              <a:ext cx="2806137" cy="1499509"/>
            </a:xfrm>
            <a:custGeom>
              <a:avLst/>
              <a:gdLst/>
              <a:ahLst/>
              <a:cxnLst/>
              <a:rect l="l" t="t" r="r" b="b"/>
              <a:pathLst>
                <a:path w="46730" h="24971" extrusionOk="0">
                  <a:moveTo>
                    <a:pt x="46729" y="0"/>
                  </a:moveTo>
                  <a:cubicBezTo>
                    <a:pt x="42902" y="179"/>
                    <a:pt x="38459" y="2418"/>
                    <a:pt x="35123" y="5826"/>
                  </a:cubicBezTo>
                  <a:cubicBezTo>
                    <a:pt x="34418" y="6548"/>
                    <a:pt x="33776" y="7307"/>
                    <a:pt x="33214" y="8083"/>
                  </a:cubicBezTo>
                  <a:cubicBezTo>
                    <a:pt x="32866" y="8574"/>
                    <a:pt x="32536" y="9073"/>
                    <a:pt x="32224" y="9555"/>
                  </a:cubicBezTo>
                  <a:cubicBezTo>
                    <a:pt x="31662" y="10420"/>
                    <a:pt x="31126" y="11223"/>
                    <a:pt x="30475" y="11972"/>
                  </a:cubicBezTo>
                  <a:cubicBezTo>
                    <a:pt x="29619" y="12963"/>
                    <a:pt x="28209" y="14176"/>
                    <a:pt x="26354" y="14399"/>
                  </a:cubicBezTo>
                  <a:cubicBezTo>
                    <a:pt x="26148" y="14426"/>
                    <a:pt x="25939" y="14439"/>
                    <a:pt x="25724" y="14439"/>
                  </a:cubicBezTo>
                  <a:cubicBezTo>
                    <a:pt x="25508" y="14439"/>
                    <a:pt x="25288" y="14426"/>
                    <a:pt x="25060" y="14399"/>
                  </a:cubicBezTo>
                  <a:cubicBezTo>
                    <a:pt x="24329" y="14319"/>
                    <a:pt x="23597" y="14131"/>
                    <a:pt x="22883" y="13944"/>
                  </a:cubicBezTo>
                  <a:cubicBezTo>
                    <a:pt x="21944" y="13698"/>
                    <a:pt x="20971" y="13435"/>
                    <a:pt x="19988" y="13435"/>
                  </a:cubicBezTo>
                  <a:cubicBezTo>
                    <a:pt x="19972" y="13435"/>
                    <a:pt x="19956" y="13435"/>
                    <a:pt x="19939" y="13435"/>
                  </a:cubicBezTo>
                  <a:cubicBezTo>
                    <a:pt x="17183" y="13453"/>
                    <a:pt x="14908" y="15478"/>
                    <a:pt x="13489" y="17173"/>
                  </a:cubicBezTo>
                  <a:cubicBezTo>
                    <a:pt x="13320" y="17361"/>
                    <a:pt x="13159" y="17566"/>
                    <a:pt x="12981" y="17798"/>
                  </a:cubicBezTo>
                  <a:cubicBezTo>
                    <a:pt x="12660" y="18208"/>
                    <a:pt x="12339" y="18628"/>
                    <a:pt x="12035" y="19038"/>
                  </a:cubicBezTo>
                  <a:cubicBezTo>
                    <a:pt x="11001" y="20403"/>
                    <a:pt x="9939" y="21821"/>
                    <a:pt x="8592" y="22883"/>
                  </a:cubicBezTo>
                  <a:cubicBezTo>
                    <a:pt x="8217" y="23177"/>
                    <a:pt x="7816" y="23445"/>
                    <a:pt x="7405" y="23677"/>
                  </a:cubicBezTo>
                  <a:cubicBezTo>
                    <a:pt x="6014" y="24454"/>
                    <a:pt x="4457" y="24852"/>
                    <a:pt x="2962" y="24852"/>
                  </a:cubicBezTo>
                  <a:cubicBezTo>
                    <a:pt x="1936" y="24852"/>
                    <a:pt x="939" y="24665"/>
                    <a:pt x="45" y="24283"/>
                  </a:cubicBezTo>
                  <a:lnTo>
                    <a:pt x="1" y="24390"/>
                  </a:lnTo>
                  <a:cubicBezTo>
                    <a:pt x="911" y="24774"/>
                    <a:pt x="1919" y="24970"/>
                    <a:pt x="2963" y="24970"/>
                  </a:cubicBezTo>
                  <a:cubicBezTo>
                    <a:pt x="4470" y="24970"/>
                    <a:pt x="6049" y="24560"/>
                    <a:pt x="7459" y="23775"/>
                  </a:cubicBezTo>
                  <a:cubicBezTo>
                    <a:pt x="7878" y="23534"/>
                    <a:pt x="8289" y="23266"/>
                    <a:pt x="8663" y="22972"/>
                  </a:cubicBezTo>
                  <a:cubicBezTo>
                    <a:pt x="10028" y="21902"/>
                    <a:pt x="11090" y="20483"/>
                    <a:pt x="12125" y="19109"/>
                  </a:cubicBezTo>
                  <a:cubicBezTo>
                    <a:pt x="12428" y="18699"/>
                    <a:pt x="12749" y="18271"/>
                    <a:pt x="13070" y="17869"/>
                  </a:cubicBezTo>
                  <a:cubicBezTo>
                    <a:pt x="13249" y="17637"/>
                    <a:pt x="13409" y="17441"/>
                    <a:pt x="13570" y="17245"/>
                  </a:cubicBezTo>
                  <a:cubicBezTo>
                    <a:pt x="14979" y="15568"/>
                    <a:pt x="17227" y="13569"/>
                    <a:pt x="19939" y="13551"/>
                  </a:cubicBezTo>
                  <a:lnTo>
                    <a:pt x="19975" y="13551"/>
                  </a:lnTo>
                  <a:cubicBezTo>
                    <a:pt x="20947" y="13551"/>
                    <a:pt x="21920" y="13810"/>
                    <a:pt x="22857" y="14051"/>
                  </a:cubicBezTo>
                  <a:cubicBezTo>
                    <a:pt x="23570" y="14238"/>
                    <a:pt x="24311" y="14435"/>
                    <a:pt x="25042" y="14515"/>
                  </a:cubicBezTo>
                  <a:cubicBezTo>
                    <a:pt x="25279" y="14542"/>
                    <a:pt x="25506" y="14555"/>
                    <a:pt x="25726" y="14555"/>
                  </a:cubicBezTo>
                  <a:cubicBezTo>
                    <a:pt x="25945" y="14555"/>
                    <a:pt x="26157" y="14542"/>
                    <a:pt x="26363" y="14515"/>
                  </a:cubicBezTo>
                  <a:cubicBezTo>
                    <a:pt x="28263" y="14292"/>
                    <a:pt x="29690" y="13052"/>
                    <a:pt x="30564" y="12053"/>
                  </a:cubicBezTo>
                  <a:cubicBezTo>
                    <a:pt x="31225" y="11294"/>
                    <a:pt x="31751" y="10483"/>
                    <a:pt x="32313" y="9617"/>
                  </a:cubicBezTo>
                  <a:cubicBezTo>
                    <a:pt x="32634" y="9136"/>
                    <a:pt x="32964" y="8636"/>
                    <a:pt x="33312" y="8145"/>
                  </a:cubicBezTo>
                  <a:cubicBezTo>
                    <a:pt x="33865" y="7378"/>
                    <a:pt x="34499" y="6629"/>
                    <a:pt x="35203" y="5906"/>
                  </a:cubicBezTo>
                  <a:cubicBezTo>
                    <a:pt x="38522" y="2516"/>
                    <a:pt x="42938" y="295"/>
                    <a:pt x="46729" y="116"/>
                  </a:cubicBezTo>
                  <a:lnTo>
                    <a:pt x="467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37"/>
            <p:cNvSpPr/>
            <p:nvPr/>
          </p:nvSpPr>
          <p:spPr>
            <a:xfrm>
              <a:off x="709594" y="2714854"/>
              <a:ext cx="2779294" cy="1515062"/>
            </a:xfrm>
            <a:custGeom>
              <a:avLst/>
              <a:gdLst/>
              <a:ahLst/>
              <a:cxnLst/>
              <a:rect l="l" t="t" r="r" b="b"/>
              <a:pathLst>
                <a:path w="46283" h="25230" extrusionOk="0">
                  <a:moveTo>
                    <a:pt x="46265" y="0"/>
                  </a:moveTo>
                  <a:cubicBezTo>
                    <a:pt x="42554" y="411"/>
                    <a:pt x="38334" y="2712"/>
                    <a:pt x="34980" y="6174"/>
                  </a:cubicBezTo>
                  <a:cubicBezTo>
                    <a:pt x="34275" y="6896"/>
                    <a:pt x="33633" y="7655"/>
                    <a:pt x="33071" y="8413"/>
                  </a:cubicBezTo>
                  <a:cubicBezTo>
                    <a:pt x="32741" y="8859"/>
                    <a:pt x="32429" y="9314"/>
                    <a:pt x="32116" y="9760"/>
                  </a:cubicBezTo>
                  <a:cubicBezTo>
                    <a:pt x="31519" y="10634"/>
                    <a:pt x="30957" y="11464"/>
                    <a:pt x="30261" y="12213"/>
                  </a:cubicBezTo>
                  <a:cubicBezTo>
                    <a:pt x="29386" y="13168"/>
                    <a:pt x="27959" y="14345"/>
                    <a:pt x="26104" y="14542"/>
                  </a:cubicBezTo>
                  <a:cubicBezTo>
                    <a:pt x="25908" y="14563"/>
                    <a:pt x="25710" y="14574"/>
                    <a:pt x="25506" y="14574"/>
                  </a:cubicBezTo>
                  <a:cubicBezTo>
                    <a:pt x="25283" y="14574"/>
                    <a:pt x="25052" y="14561"/>
                    <a:pt x="24810" y="14533"/>
                  </a:cubicBezTo>
                  <a:cubicBezTo>
                    <a:pt x="24087" y="14452"/>
                    <a:pt x="23365" y="14256"/>
                    <a:pt x="22660" y="14069"/>
                  </a:cubicBezTo>
                  <a:cubicBezTo>
                    <a:pt x="21705" y="13810"/>
                    <a:pt x="20724" y="13551"/>
                    <a:pt x="19716" y="13551"/>
                  </a:cubicBezTo>
                  <a:cubicBezTo>
                    <a:pt x="16959" y="13560"/>
                    <a:pt x="14694" y="15559"/>
                    <a:pt x="13275" y="17236"/>
                  </a:cubicBezTo>
                  <a:cubicBezTo>
                    <a:pt x="13114" y="17432"/>
                    <a:pt x="12945" y="17637"/>
                    <a:pt x="12775" y="17860"/>
                  </a:cubicBezTo>
                  <a:cubicBezTo>
                    <a:pt x="12419" y="18297"/>
                    <a:pt x="12080" y="18761"/>
                    <a:pt x="11750" y="19207"/>
                  </a:cubicBezTo>
                  <a:cubicBezTo>
                    <a:pt x="10759" y="20537"/>
                    <a:pt x="9733" y="21919"/>
                    <a:pt x="8440" y="22972"/>
                  </a:cubicBezTo>
                  <a:cubicBezTo>
                    <a:pt x="8083" y="23266"/>
                    <a:pt x="7690" y="23543"/>
                    <a:pt x="7289" y="23784"/>
                  </a:cubicBezTo>
                  <a:cubicBezTo>
                    <a:pt x="5814" y="24665"/>
                    <a:pt x="4186" y="25117"/>
                    <a:pt x="2628" y="25117"/>
                  </a:cubicBezTo>
                  <a:cubicBezTo>
                    <a:pt x="1726" y="25117"/>
                    <a:pt x="848" y="24966"/>
                    <a:pt x="36" y="24658"/>
                  </a:cubicBezTo>
                  <a:lnTo>
                    <a:pt x="1" y="24756"/>
                  </a:lnTo>
                  <a:cubicBezTo>
                    <a:pt x="821" y="25068"/>
                    <a:pt x="1713" y="25229"/>
                    <a:pt x="2632" y="25229"/>
                  </a:cubicBezTo>
                  <a:cubicBezTo>
                    <a:pt x="4211" y="25229"/>
                    <a:pt x="5853" y="24765"/>
                    <a:pt x="7343" y="23873"/>
                  </a:cubicBezTo>
                  <a:cubicBezTo>
                    <a:pt x="7753" y="23632"/>
                    <a:pt x="8145" y="23356"/>
                    <a:pt x="8511" y="23052"/>
                  </a:cubicBezTo>
                  <a:cubicBezTo>
                    <a:pt x="9814" y="21991"/>
                    <a:pt x="10840" y="20608"/>
                    <a:pt x="11830" y="19279"/>
                  </a:cubicBezTo>
                  <a:cubicBezTo>
                    <a:pt x="12169" y="18833"/>
                    <a:pt x="12508" y="18369"/>
                    <a:pt x="12856" y="17923"/>
                  </a:cubicBezTo>
                  <a:cubicBezTo>
                    <a:pt x="13034" y="17700"/>
                    <a:pt x="13195" y="17503"/>
                    <a:pt x="13364" y="17307"/>
                  </a:cubicBezTo>
                  <a:cubicBezTo>
                    <a:pt x="14756" y="15648"/>
                    <a:pt x="16995" y="13667"/>
                    <a:pt x="19716" y="13658"/>
                  </a:cubicBezTo>
                  <a:cubicBezTo>
                    <a:pt x="20706" y="13658"/>
                    <a:pt x="21679" y="13917"/>
                    <a:pt x="22633" y="14176"/>
                  </a:cubicBezTo>
                  <a:cubicBezTo>
                    <a:pt x="23338" y="14363"/>
                    <a:pt x="24070" y="14560"/>
                    <a:pt x="24801" y="14640"/>
                  </a:cubicBezTo>
                  <a:cubicBezTo>
                    <a:pt x="25064" y="14670"/>
                    <a:pt x="25316" y="14686"/>
                    <a:pt x="25562" y="14686"/>
                  </a:cubicBezTo>
                  <a:cubicBezTo>
                    <a:pt x="25748" y="14686"/>
                    <a:pt x="25931" y="14677"/>
                    <a:pt x="26112" y="14658"/>
                  </a:cubicBezTo>
                  <a:cubicBezTo>
                    <a:pt x="28004" y="14452"/>
                    <a:pt x="29458" y="13257"/>
                    <a:pt x="30341" y="12294"/>
                  </a:cubicBezTo>
                  <a:cubicBezTo>
                    <a:pt x="31037" y="11526"/>
                    <a:pt x="31608" y="10697"/>
                    <a:pt x="32214" y="9822"/>
                  </a:cubicBezTo>
                  <a:cubicBezTo>
                    <a:pt x="32518" y="9376"/>
                    <a:pt x="32830" y="8921"/>
                    <a:pt x="33160" y="8475"/>
                  </a:cubicBezTo>
                  <a:cubicBezTo>
                    <a:pt x="33722" y="7717"/>
                    <a:pt x="34355" y="6977"/>
                    <a:pt x="35060" y="6254"/>
                  </a:cubicBezTo>
                  <a:cubicBezTo>
                    <a:pt x="38397" y="2811"/>
                    <a:pt x="42590" y="509"/>
                    <a:pt x="46283" y="107"/>
                  </a:cubicBezTo>
                  <a:lnTo>
                    <a:pt x="4626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37"/>
            <p:cNvSpPr/>
            <p:nvPr/>
          </p:nvSpPr>
          <p:spPr>
            <a:xfrm>
              <a:off x="751929" y="2702004"/>
              <a:ext cx="2752512" cy="1530014"/>
            </a:xfrm>
            <a:custGeom>
              <a:avLst/>
              <a:gdLst/>
              <a:ahLst/>
              <a:cxnLst/>
              <a:rect l="l" t="t" r="r" b="b"/>
              <a:pathLst>
                <a:path w="45837" h="25479" extrusionOk="0">
                  <a:moveTo>
                    <a:pt x="45819" y="0"/>
                  </a:moveTo>
                  <a:cubicBezTo>
                    <a:pt x="42277" y="616"/>
                    <a:pt x="38173" y="3051"/>
                    <a:pt x="34846" y="6513"/>
                  </a:cubicBezTo>
                  <a:cubicBezTo>
                    <a:pt x="34150" y="7235"/>
                    <a:pt x="33499" y="7985"/>
                    <a:pt x="32928" y="8734"/>
                  </a:cubicBezTo>
                  <a:cubicBezTo>
                    <a:pt x="32625" y="9135"/>
                    <a:pt x="32330" y="9546"/>
                    <a:pt x="32045" y="9938"/>
                  </a:cubicBezTo>
                  <a:cubicBezTo>
                    <a:pt x="31402" y="10839"/>
                    <a:pt x="30796" y="11687"/>
                    <a:pt x="30046" y="12445"/>
                  </a:cubicBezTo>
                  <a:cubicBezTo>
                    <a:pt x="29163" y="13364"/>
                    <a:pt x="27709" y="14497"/>
                    <a:pt x="25862" y="14675"/>
                  </a:cubicBezTo>
                  <a:cubicBezTo>
                    <a:pt x="25685" y="14695"/>
                    <a:pt x="25506" y="14704"/>
                    <a:pt x="25323" y="14704"/>
                  </a:cubicBezTo>
                  <a:cubicBezTo>
                    <a:pt x="25083" y="14704"/>
                    <a:pt x="24836" y="14688"/>
                    <a:pt x="24578" y="14658"/>
                  </a:cubicBezTo>
                  <a:cubicBezTo>
                    <a:pt x="23864" y="14568"/>
                    <a:pt x="23141" y="14372"/>
                    <a:pt x="22446" y="14185"/>
                  </a:cubicBezTo>
                  <a:cubicBezTo>
                    <a:pt x="21491" y="13917"/>
                    <a:pt x="20501" y="13649"/>
                    <a:pt x="19502" y="13649"/>
                  </a:cubicBezTo>
                  <a:lnTo>
                    <a:pt x="19493" y="13649"/>
                  </a:lnTo>
                  <a:cubicBezTo>
                    <a:pt x="16736" y="13649"/>
                    <a:pt x="14488" y="15630"/>
                    <a:pt x="13079" y="17289"/>
                  </a:cubicBezTo>
                  <a:cubicBezTo>
                    <a:pt x="12909" y="17485"/>
                    <a:pt x="12748" y="17691"/>
                    <a:pt x="12570" y="17914"/>
                  </a:cubicBezTo>
                  <a:cubicBezTo>
                    <a:pt x="12195" y="18395"/>
                    <a:pt x="11821" y="18895"/>
                    <a:pt x="11464" y="19377"/>
                  </a:cubicBezTo>
                  <a:cubicBezTo>
                    <a:pt x="10509" y="20670"/>
                    <a:pt x="9528" y="22000"/>
                    <a:pt x="8306" y="23043"/>
                  </a:cubicBezTo>
                  <a:cubicBezTo>
                    <a:pt x="7949" y="23356"/>
                    <a:pt x="7574" y="23632"/>
                    <a:pt x="7182" y="23882"/>
                  </a:cubicBezTo>
                  <a:cubicBezTo>
                    <a:pt x="5639" y="24862"/>
                    <a:pt x="3915" y="25374"/>
                    <a:pt x="2279" y="25374"/>
                  </a:cubicBezTo>
                  <a:cubicBezTo>
                    <a:pt x="1502" y="25374"/>
                    <a:pt x="745" y="25259"/>
                    <a:pt x="36" y="25024"/>
                  </a:cubicBezTo>
                  <a:lnTo>
                    <a:pt x="0" y="25122"/>
                  </a:lnTo>
                  <a:cubicBezTo>
                    <a:pt x="723" y="25363"/>
                    <a:pt x="1499" y="25479"/>
                    <a:pt x="2284" y="25479"/>
                  </a:cubicBezTo>
                  <a:cubicBezTo>
                    <a:pt x="3943" y="25479"/>
                    <a:pt x="5683" y="24961"/>
                    <a:pt x="7235" y="23971"/>
                  </a:cubicBezTo>
                  <a:cubicBezTo>
                    <a:pt x="7637" y="23721"/>
                    <a:pt x="8011" y="23436"/>
                    <a:pt x="8377" y="23124"/>
                  </a:cubicBezTo>
                  <a:cubicBezTo>
                    <a:pt x="9599" y="22071"/>
                    <a:pt x="10590" y="20733"/>
                    <a:pt x="11553" y="19439"/>
                  </a:cubicBezTo>
                  <a:cubicBezTo>
                    <a:pt x="11910" y="18957"/>
                    <a:pt x="12276" y="18458"/>
                    <a:pt x="12659" y="17976"/>
                  </a:cubicBezTo>
                  <a:cubicBezTo>
                    <a:pt x="12829" y="17753"/>
                    <a:pt x="12989" y="17557"/>
                    <a:pt x="13159" y="17361"/>
                  </a:cubicBezTo>
                  <a:cubicBezTo>
                    <a:pt x="14551" y="15719"/>
                    <a:pt x="16781" y="13757"/>
                    <a:pt x="19493" y="13757"/>
                  </a:cubicBezTo>
                  <a:lnTo>
                    <a:pt x="19502" y="13757"/>
                  </a:lnTo>
                  <a:cubicBezTo>
                    <a:pt x="20492" y="13757"/>
                    <a:pt x="21464" y="14024"/>
                    <a:pt x="22410" y="14283"/>
                  </a:cubicBezTo>
                  <a:cubicBezTo>
                    <a:pt x="23115" y="14470"/>
                    <a:pt x="23837" y="14666"/>
                    <a:pt x="24560" y="14756"/>
                  </a:cubicBezTo>
                  <a:cubicBezTo>
                    <a:pt x="24838" y="14788"/>
                    <a:pt x="25104" y="14804"/>
                    <a:pt x="25362" y="14804"/>
                  </a:cubicBezTo>
                  <a:cubicBezTo>
                    <a:pt x="25534" y="14804"/>
                    <a:pt x="25704" y="14797"/>
                    <a:pt x="25871" y="14782"/>
                  </a:cubicBezTo>
                  <a:cubicBezTo>
                    <a:pt x="27754" y="14604"/>
                    <a:pt x="29226" y="13453"/>
                    <a:pt x="30127" y="12525"/>
                  </a:cubicBezTo>
                  <a:cubicBezTo>
                    <a:pt x="30867" y="11749"/>
                    <a:pt x="31483" y="10902"/>
                    <a:pt x="32125" y="10001"/>
                  </a:cubicBezTo>
                  <a:cubicBezTo>
                    <a:pt x="32410" y="9608"/>
                    <a:pt x="32705" y="9198"/>
                    <a:pt x="33017" y="8796"/>
                  </a:cubicBezTo>
                  <a:cubicBezTo>
                    <a:pt x="33579" y="8047"/>
                    <a:pt x="34221" y="7307"/>
                    <a:pt x="34917" y="6584"/>
                  </a:cubicBezTo>
                  <a:cubicBezTo>
                    <a:pt x="38236" y="3141"/>
                    <a:pt x="42322" y="714"/>
                    <a:pt x="45837" y="98"/>
                  </a:cubicBezTo>
                  <a:lnTo>
                    <a:pt x="4581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37"/>
            <p:cNvSpPr/>
            <p:nvPr/>
          </p:nvSpPr>
          <p:spPr>
            <a:xfrm>
              <a:off x="794264" y="2688613"/>
              <a:ext cx="2725730" cy="1546107"/>
            </a:xfrm>
            <a:custGeom>
              <a:avLst/>
              <a:gdLst/>
              <a:ahLst/>
              <a:cxnLst/>
              <a:rect l="l" t="t" r="r" b="b"/>
              <a:pathLst>
                <a:path w="45391" h="25747" extrusionOk="0">
                  <a:moveTo>
                    <a:pt x="45373" y="0"/>
                  </a:moveTo>
                  <a:cubicBezTo>
                    <a:pt x="42009" y="830"/>
                    <a:pt x="38030" y="3390"/>
                    <a:pt x="34712" y="6861"/>
                  </a:cubicBezTo>
                  <a:cubicBezTo>
                    <a:pt x="34016" y="7583"/>
                    <a:pt x="33374" y="8324"/>
                    <a:pt x="32794" y="9055"/>
                  </a:cubicBezTo>
                  <a:cubicBezTo>
                    <a:pt x="32517" y="9412"/>
                    <a:pt x="32241" y="9778"/>
                    <a:pt x="31982" y="10126"/>
                  </a:cubicBezTo>
                  <a:cubicBezTo>
                    <a:pt x="31286" y="11045"/>
                    <a:pt x="30635" y="11919"/>
                    <a:pt x="29841" y="12686"/>
                  </a:cubicBezTo>
                  <a:cubicBezTo>
                    <a:pt x="28931" y="13578"/>
                    <a:pt x="27468" y="14666"/>
                    <a:pt x="25621" y="14818"/>
                  </a:cubicBezTo>
                  <a:cubicBezTo>
                    <a:pt x="25463" y="14832"/>
                    <a:pt x="25304" y="14839"/>
                    <a:pt x="25142" y="14839"/>
                  </a:cubicBezTo>
                  <a:cubicBezTo>
                    <a:pt x="24883" y="14839"/>
                    <a:pt x="24616" y="14821"/>
                    <a:pt x="24337" y="14782"/>
                  </a:cubicBezTo>
                  <a:cubicBezTo>
                    <a:pt x="23632" y="14693"/>
                    <a:pt x="22918" y="14497"/>
                    <a:pt x="22222" y="14301"/>
                  </a:cubicBezTo>
                  <a:cubicBezTo>
                    <a:pt x="21268" y="14042"/>
                    <a:pt x="20287" y="13765"/>
                    <a:pt x="19287" y="13765"/>
                  </a:cubicBezTo>
                  <a:lnTo>
                    <a:pt x="19252" y="13765"/>
                  </a:lnTo>
                  <a:cubicBezTo>
                    <a:pt x="16513" y="13765"/>
                    <a:pt x="14274" y="15719"/>
                    <a:pt x="12882" y="17361"/>
                  </a:cubicBezTo>
                  <a:cubicBezTo>
                    <a:pt x="12713" y="17548"/>
                    <a:pt x="12543" y="17762"/>
                    <a:pt x="12374" y="17976"/>
                  </a:cubicBezTo>
                  <a:cubicBezTo>
                    <a:pt x="11963" y="18494"/>
                    <a:pt x="11571" y="19038"/>
                    <a:pt x="11187" y="19555"/>
                  </a:cubicBezTo>
                  <a:cubicBezTo>
                    <a:pt x="10268" y="20804"/>
                    <a:pt x="9323" y="22098"/>
                    <a:pt x="8172" y="23132"/>
                  </a:cubicBezTo>
                  <a:cubicBezTo>
                    <a:pt x="7824" y="23445"/>
                    <a:pt x="7449" y="23730"/>
                    <a:pt x="7074" y="23998"/>
                  </a:cubicBezTo>
                  <a:cubicBezTo>
                    <a:pt x="5479" y="25079"/>
                    <a:pt x="3666" y="25649"/>
                    <a:pt x="1952" y="25649"/>
                  </a:cubicBezTo>
                  <a:cubicBezTo>
                    <a:pt x="1289" y="25649"/>
                    <a:pt x="641" y="25564"/>
                    <a:pt x="27" y="25389"/>
                  </a:cubicBezTo>
                  <a:lnTo>
                    <a:pt x="0" y="25488"/>
                  </a:lnTo>
                  <a:cubicBezTo>
                    <a:pt x="625" y="25666"/>
                    <a:pt x="1276" y="25746"/>
                    <a:pt x="1945" y="25746"/>
                  </a:cubicBezTo>
                  <a:cubicBezTo>
                    <a:pt x="3676" y="25746"/>
                    <a:pt x="5513" y="25166"/>
                    <a:pt x="7128" y="24078"/>
                  </a:cubicBezTo>
                  <a:cubicBezTo>
                    <a:pt x="7512" y="23810"/>
                    <a:pt x="7886" y="23516"/>
                    <a:pt x="8234" y="23204"/>
                  </a:cubicBezTo>
                  <a:cubicBezTo>
                    <a:pt x="9394" y="22169"/>
                    <a:pt x="10348" y="20867"/>
                    <a:pt x="11267" y="19618"/>
                  </a:cubicBezTo>
                  <a:cubicBezTo>
                    <a:pt x="11651" y="19091"/>
                    <a:pt x="12043" y="18556"/>
                    <a:pt x="12454" y="18039"/>
                  </a:cubicBezTo>
                  <a:cubicBezTo>
                    <a:pt x="12623" y="17816"/>
                    <a:pt x="12793" y="17610"/>
                    <a:pt x="12953" y="17423"/>
                  </a:cubicBezTo>
                  <a:cubicBezTo>
                    <a:pt x="14336" y="15799"/>
                    <a:pt x="16549" y="13864"/>
                    <a:pt x="19252" y="13864"/>
                  </a:cubicBezTo>
                  <a:lnTo>
                    <a:pt x="19278" y="13864"/>
                  </a:lnTo>
                  <a:cubicBezTo>
                    <a:pt x="20269" y="13864"/>
                    <a:pt x="21250" y="14140"/>
                    <a:pt x="22196" y="14399"/>
                  </a:cubicBezTo>
                  <a:cubicBezTo>
                    <a:pt x="22891" y="14595"/>
                    <a:pt x="23614" y="14791"/>
                    <a:pt x="24328" y="14881"/>
                  </a:cubicBezTo>
                  <a:cubicBezTo>
                    <a:pt x="24607" y="14919"/>
                    <a:pt x="24877" y="14937"/>
                    <a:pt x="25141" y="14937"/>
                  </a:cubicBezTo>
                  <a:cubicBezTo>
                    <a:pt x="25306" y="14937"/>
                    <a:pt x="25469" y="14930"/>
                    <a:pt x="25630" y="14916"/>
                  </a:cubicBezTo>
                  <a:cubicBezTo>
                    <a:pt x="27504" y="14765"/>
                    <a:pt x="28993" y="13658"/>
                    <a:pt x="29912" y="12757"/>
                  </a:cubicBezTo>
                  <a:cubicBezTo>
                    <a:pt x="30706" y="11981"/>
                    <a:pt x="31366" y="11107"/>
                    <a:pt x="32062" y="10179"/>
                  </a:cubicBezTo>
                  <a:cubicBezTo>
                    <a:pt x="32321" y="9831"/>
                    <a:pt x="32589" y="9474"/>
                    <a:pt x="32874" y="9118"/>
                  </a:cubicBezTo>
                  <a:cubicBezTo>
                    <a:pt x="33445" y="8386"/>
                    <a:pt x="34087" y="7655"/>
                    <a:pt x="34783" y="6923"/>
                  </a:cubicBezTo>
                  <a:cubicBezTo>
                    <a:pt x="38084" y="3471"/>
                    <a:pt x="42054" y="919"/>
                    <a:pt x="45390" y="98"/>
                  </a:cubicBezTo>
                  <a:lnTo>
                    <a:pt x="4537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37"/>
            <p:cNvSpPr/>
            <p:nvPr/>
          </p:nvSpPr>
          <p:spPr>
            <a:xfrm>
              <a:off x="837079" y="2675222"/>
              <a:ext cx="2698947" cy="1563762"/>
            </a:xfrm>
            <a:custGeom>
              <a:avLst/>
              <a:gdLst/>
              <a:ahLst/>
              <a:cxnLst/>
              <a:rect l="l" t="t" r="r" b="b"/>
              <a:pathLst>
                <a:path w="44945" h="26041" extrusionOk="0">
                  <a:moveTo>
                    <a:pt x="44918" y="0"/>
                  </a:moveTo>
                  <a:cubicBezTo>
                    <a:pt x="41698" y="1044"/>
                    <a:pt x="37924" y="3667"/>
                    <a:pt x="34570" y="7208"/>
                  </a:cubicBezTo>
                  <a:cubicBezTo>
                    <a:pt x="33874" y="7931"/>
                    <a:pt x="33232" y="8663"/>
                    <a:pt x="32643" y="9385"/>
                  </a:cubicBezTo>
                  <a:cubicBezTo>
                    <a:pt x="32402" y="9688"/>
                    <a:pt x="32161" y="9992"/>
                    <a:pt x="31929" y="10286"/>
                  </a:cubicBezTo>
                  <a:cubicBezTo>
                    <a:pt x="31189" y="11241"/>
                    <a:pt x="30475" y="12142"/>
                    <a:pt x="29628" y="12927"/>
                  </a:cubicBezTo>
                  <a:cubicBezTo>
                    <a:pt x="28298" y="14158"/>
                    <a:pt x="26835" y="14854"/>
                    <a:pt x="25372" y="14961"/>
                  </a:cubicBezTo>
                  <a:cubicBezTo>
                    <a:pt x="25231" y="14973"/>
                    <a:pt x="25090" y="14979"/>
                    <a:pt x="24946" y="14979"/>
                  </a:cubicBezTo>
                  <a:cubicBezTo>
                    <a:pt x="24671" y="14979"/>
                    <a:pt x="24389" y="14957"/>
                    <a:pt x="24096" y="14916"/>
                  </a:cubicBezTo>
                  <a:cubicBezTo>
                    <a:pt x="23392" y="14818"/>
                    <a:pt x="22687" y="14622"/>
                    <a:pt x="22000" y="14426"/>
                  </a:cubicBezTo>
                  <a:cubicBezTo>
                    <a:pt x="21045" y="14158"/>
                    <a:pt x="20064" y="13881"/>
                    <a:pt x="19056" y="13872"/>
                  </a:cubicBezTo>
                  <a:cubicBezTo>
                    <a:pt x="19037" y="13872"/>
                    <a:pt x="19019" y="13872"/>
                    <a:pt x="19000" y="13872"/>
                  </a:cubicBezTo>
                  <a:cubicBezTo>
                    <a:pt x="16278" y="13872"/>
                    <a:pt x="14060" y="15802"/>
                    <a:pt x="12669" y="17423"/>
                  </a:cubicBezTo>
                  <a:cubicBezTo>
                    <a:pt x="12508" y="17619"/>
                    <a:pt x="12339" y="17824"/>
                    <a:pt x="12169" y="18039"/>
                  </a:cubicBezTo>
                  <a:cubicBezTo>
                    <a:pt x="11732" y="18592"/>
                    <a:pt x="11304" y="19180"/>
                    <a:pt x="10893" y="19742"/>
                  </a:cubicBezTo>
                  <a:cubicBezTo>
                    <a:pt x="10019" y="20956"/>
                    <a:pt x="9109" y="22205"/>
                    <a:pt x="8030" y="23222"/>
                  </a:cubicBezTo>
                  <a:cubicBezTo>
                    <a:pt x="7691" y="23534"/>
                    <a:pt x="7325" y="23837"/>
                    <a:pt x="6950" y="24105"/>
                  </a:cubicBezTo>
                  <a:cubicBezTo>
                    <a:pt x="5294" y="25303"/>
                    <a:pt x="3386" y="25944"/>
                    <a:pt x="1600" y="25944"/>
                  </a:cubicBezTo>
                  <a:cubicBezTo>
                    <a:pt x="1058" y="25944"/>
                    <a:pt x="527" y="25885"/>
                    <a:pt x="19" y="25764"/>
                  </a:cubicBezTo>
                  <a:lnTo>
                    <a:pt x="1" y="25853"/>
                  </a:lnTo>
                  <a:cubicBezTo>
                    <a:pt x="509" y="25978"/>
                    <a:pt x="1045" y="26041"/>
                    <a:pt x="1598" y="26041"/>
                  </a:cubicBezTo>
                  <a:cubicBezTo>
                    <a:pt x="3400" y="26041"/>
                    <a:pt x="5336" y="25389"/>
                    <a:pt x="7013" y="24176"/>
                  </a:cubicBezTo>
                  <a:cubicBezTo>
                    <a:pt x="7387" y="23909"/>
                    <a:pt x="7744" y="23605"/>
                    <a:pt x="8092" y="23284"/>
                  </a:cubicBezTo>
                  <a:cubicBezTo>
                    <a:pt x="9181" y="22258"/>
                    <a:pt x="10090" y="21009"/>
                    <a:pt x="10965" y="19805"/>
                  </a:cubicBezTo>
                  <a:cubicBezTo>
                    <a:pt x="11375" y="19234"/>
                    <a:pt x="11803" y="18654"/>
                    <a:pt x="12240" y="18092"/>
                  </a:cubicBezTo>
                  <a:cubicBezTo>
                    <a:pt x="12410" y="17887"/>
                    <a:pt x="12579" y="17682"/>
                    <a:pt x="12740" y="17485"/>
                  </a:cubicBezTo>
                  <a:cubicBezTo>
                    <a:pt x="14114" y="15880"/>
                    <a:pt x="16317" y="13962"/>
                    <a:pt x="19012" y="13962"/>
                  </a:cubicBezTo>
                  <a:lnTo>
                    <a:pt x="19056" y="13962"/>
                  </a:lnTo>
                  <a:cubicBezTo>
                    <a:pt x="20046" y="13979"/>
                    <a:pt x="21028" y="14256"/>
                    <a:pt x="21973" y="14515"/>
                  </a:cubicBezTo>
                  <a:cubicBezTo>
                    <a:pt x="22660" y="14711"/>
                    <a:pt x="23374" y="14916"/>
                    <a:pt x="24079" y="15005"/>
                  </a:cubicBezTo>
                  <a:cubicBezTo>
                    <a:pt x="24403" y="15049"/>
                    <a:pt x="24706" y="15071"/>
                    <a:pt x="25003" y="15071"/>
                  </a:cubicBezTo>
                  <a:cubicBezTo>
                    <a:pt x="25130" y="15071"/>
                    <a:pt x="25255" y="15067"/>
                    <a:pt x="25381" y="15059"/>
                  </a:cubicBezTo>
                  <a:cubicBezTo>
                    <a:pt x="26862" y="14952"/>
                    <a:pt x="28352" y="14238"/>
                    <a:pt x="29690" y="12998"/>
                  </a:cubicBezTo>
                  <a:cubicBezTo>
                    <a:pt x="30546" y="12204"/>
                    <a:pt x="31251" y="11303"/>
                    <a:pt x="32001" y="10349"/>
                  </a:cubicBezTo>
                  <a:cubicBezTo>
                    <a:pt x="32232" y="10054"/>
                    <a:pt x="32473" y="9751"/>
                    <a:pt x="32714" y="9448"/>
                  </a:cubicBezTo>
                  <a:cubicBezTo>
                    <a:pt x="33303" y="8725"/>
                    <a:pt x="33945" y="7994"/>
                    <a:pt x="34632" y="7271"/>
                  </a:cubicBezTo>
                  <a:cubicBezTo>
                    <a:pt x="37987" y="3738"/>
                    <a:pt x="41742" y="1124"/>
                    <a:pt x="44945" y="89"/>
                  </a:cubicBezTo>
                  <a:lnTo>
                    <a:pt x="4491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37"/>
            <p:cNvSpPr/>
            <p:nvPr/>
          </p:nvSpPr>
          <p:spPr>
            <a:xfrm>
              <a:off x="879413" y="2662371"/>
              <a:ext cx="2672165" cy="1581417"/>
            </a:xfrm>
            <a:custGeom>
              <a:avLst/>
              <a:gdLst/>
              <a:ahLst/>
              <a:cxnLst/>
              <a:rect l="l" t="t" r="r" b="b"/>
              <a:pathLst>
                <a:path w="44499" h="26335" extrusionOk="0">
                  <a:moveTo>
                    <a:pt x="44463" y="0"/>
                  </a:moveTo>
                  <a:cubicBezTo>
                    <a:pt x="41412" y="1240"/>
                    <a:pt x="37853" y="3917"/>
                    <a:pt x="34436" y="7547"/>
                  </a:cubicBezTo>
                  <a:cubicBezTo>
                    <a:pt x="33749" y="8270"/>
                    <a:pt x="33098" y="9001"/>
                    <a:pt x="32509" y="9706"/>
                  </a:cubicBezTo>
                  <a:cubicBezTo>
                    <a:pt x="32304" y="9947"/>
                    <a:pt x="32107" y="10188"/>
                    <a:pt x="31911" y="10429"/>
                  </a:cubicBezTo>
                  <a:cubicBezTo>
                    <a:pt x="31099" y="11419"/>
                    <a:pt x="30341" y="12356"/>
                    <a:pt x="29413" y="13159"/>
                  </a:cubicBezTo>
                  <a:cubicBezTo>
                    <a:pt x="28066" y="14336"/>
                    <a:pt x="26585" y="15005"/>
                    <a:pt x="25131" y="15095"/>
                  </a:cubicBezTo>
                  <a:cubicBezTo>
                    <a:pt x="25008" y="15103"/>
                    <a:pt x="24884" y="15107"/>
                    <a:pt x="24759" y="15107"/>
                  </a:cubicBezTo>
                  <a:cubicBezTo>
                    <a:pt x="24467" y="15107"/>
                    <a:pt x="24168" y="15085"/>
                    <a:pt x="23855" y="15041"/>
                  </a:cubicBezTo>
                  <a:cubicBezTo>
                    <a:pt x="23160" y="14943"/>
                    <a:pt x="22464" y="14738"/>
                    <a:pt x="21786" y="14541"/>
                  </a:cubicBezTo>
                  <a:cubicBezTo>
                    <a:pt x="20831" y="14274"/>
                    <a:pt x="19850" y="13988"/>
                    <a:pt x="18842" y="13979"/>
                  </a:cubicBezTo>
                  <a:cubicBezTo>
                    <a:pt x="18816" y="13979"/>
                    <a:pt x="18791" y="13979"/>
                    <a:pt x="18766" y="13979"/>
                  </a:cubicBezTo>
                  <a:cubicBezTo>
                    <a:pt x="16044" y="13979"/>
                    <a:pt x="13851" y="15877"/>
                    <a:pt x="12472" y="17476"/>
                  </a:cubicBezTo>
                  <a:cubicBezTo>
                    <a:pt x="12312" y="17673"/>
                    <a:pt x="12142" y="17878"/>
                    <a:pt x="11973" y="18092"/>
                  </a:cubicBezTo>
                  <a:cubicBezTo>
                    <a:pt x="11500" y="18690"/>
                    <a:pt x="11045" y="19323"/>
                    <a:pt x="10608" y="19930"/>
                  </a:cubicBezTo>
                  <a:cubicBezTo>
                    <a:pt x="9769" y="21098"/>
                    <a:pt x="8913" y="22294"/>
                    <a:pt x="7887" y="23293"/>
                  </a:cubicBezTo>
                  <a:cubicBezTo>
                    <a:pt x="7557" y="23623"/>
                    <a:pt x="7209" y="23926"/>
                    <a:pt x="6843" y="24203"/>
                  </a:cubicBezTo>
                  <a:cubicBezTo>
                    <a:pt x="5115" y="25533"/>
                    <a:pt x="3152" y="26248"/>
                    <a:pt x="1297" y="26248"/>
                  </a:cubicBezTo>
                  <a:cubicBezTo>
                    <a:pt x="864" y="26248"/>
                    <a:pt x="436" y="26209"/>
                    <a:pt x="18" y="26130"/>
                  </a:cubicBezTo>
                  <a:lnTo>
                    <a:pt x="1" y="26219"/>
                  </a:lnTo>
                  <a:cubicBezTo>
                    <a:pt x="420" y="26299"/>
                    <a:pt x="857" y="26335"/>
                    <a:pt x="1294" y="26335"/>
                  </a:cubicBezTo>
                  <a:cubicBezTo>
                    <a:pt x="3167" y="26335"/>
                    <a:pt x="5148" y="25612"/>
                    <a:pt x="6896" y="24274"/>
                  </a:cubicBezTo>
                  <a:cubicBezTo>
                    <a:pt x="7262" y="23998"/>
                    <a:pt x="7619" y="23685"/>
                    <a:pt x="7949" y="23355"/>
                  </a:cubicBezTo>
                  <a:cubicBezTo>
                    <a:pt x="8975" y="22356"/>
                    <a:pt x="9840" y="21152"/>
                    <a:pt x="10679" y="19983"/>
                  </a:cubicBezTo>
                  <a:cubicBezTo>
                    <a:pt x="11116" y="19377"/>
                    <a:pt x="11562" y="18743"/>
                    <a:pt x="12035" y="18145"/>
                  </a:cubicBezTo>
                  <a:cubicBezTo>
                    <a:pt x="12205" y="17931"/>
                    <a:pt x="12374" y="17726"/>
                    <a:pt x="12535" y="17539"/>
                  </a:cubicBezTo>
                  <a:cubicBezTo>
                    <a:pt x="13900" y="15951"/>
                    <a:pt x="16085" y="14060"/>
                    <a:pt x="18770" y="14060"/>
                  </a:cubicBezTo>
                  <a:lnTo>
                    <a:pt x="18842" y="14060"/>
                  </a:lnTo>
                  <a:cubicBezTo>
                    <a:pt x="19832" y="14078"/>
                    <a:pt x="20813" y="14354"/>
                    <a:pt x="21759" y="14631"/>
                  </a:cubicBezTo>
                  <a:cubicBezTo>
                    <a:pt x="22437" y="14827"/>
                    <a:pt x="23142" y="15023"/>
                    <a:pt x="23846" y="15121"/>
                  </a:cubicBezTo>
                  <a:cubicBezTo>
                    <a:pt x="24169" y="15172"/>
                    <a:pt x="24473" y="15196"/>
                    <a:pt x="24772" y="15196"/>
                  </a:cubicBezTo>
                  <a:cubicBezTo>
                    <a:pt x="24896" y="15196"/>
                    <a:pt x="25018" y="15192"/>
                    <a:pt x="25140" y="15184"/>
                  </a:cubicBezTo>
                  <a:cubicBezTo>
                    <a:pt x="26612" y="15095"/>
                    <a:pt x="28111" y="14417"/>
                    <a:pt x="29476" y="13230"/>
                  </a:cubicBezTo>
                  <a:cubicBezTo>
                    <a:pt x="30403" y="12418"/>
                    <a:pt x="31171" y="11482"/>
                    <a:pt x="31982" y="10491"/>
                  </a:cubicBezTo>
                  <a:cubicBezTo>
                    <a:pt x="32179" y="10250"/>
                    <a:pt x="32375" y="10010"/>
                    <a:pt x="32571" y="9769"/>
                  </a:cubicBezTo>
                  <a:cubicBezTo>
                    <a:pt x="33160" y="9064"/>
                    <a:pt x="33811" y="8332"/>
                    <a:pt x="34498" y="7601"/>
                  </a:cubicBezTo>
                  <a:cubicBezTo>
                    <a:pt x="37906" y="3988"/>
                    <a:pt x="41457" y="1312"/>
                    <a:pt x="44499" y="80"/>
                  </a:cubicBezTo>
                  <a:lnTo>
                    <a:pt x="4446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37"/>
            <p:cNvSpPr/>
            <p:nvPr/>
          </p:nvSpPr>
          <p:spPr>
            <a:xfrm>
              <a:off x="921748" y="2648980"/>
              <a:ext cx="2645383" cy="1600753"/>
            </a:xfrm>
            <a:custGeom>
              <a:avLst/>
              <a:gdLst/>
              <a:ahLst/>
              <a:cxnLst/>
              <a:rect l="l" t="t" r="r" b="b"/>
              <a:pathLst>
                <a:path w="44053" h="26657" extrusionOk="0">
                  <a:moveTo>
                    <a:pt x="44017" y="0"/>
                  </a:moveTo>
                  <a:cubicBezTo>
                    <a:pt x="40413" y="1793"/>
                    <a:pt x="36746" y="5281"/>
                    <a:pt x="34302" y="7886"/>
                  </a:cubicBezTo>
                  <a:cubicBezTo>
                    <a:pt x="33606" y="8627"/>
                    <a:pt x="32964" y="9349"/>
                    <a:pt x="32366" y="10036"/>
                  </a:cubicBezTo>
                  <a:cubicBezTo>
                    <a:pt x="32214" y="10215"/>
                    <a:pt x="32071" y="10393"/>
                    <a:pt x="31920" y="10563"/>
                  </a:cubicBezTo>
                  <a:cubicBezTo>
                    <a:pt x="31037" y="11597"/>
                    <a:pt x="30207" y="12579"/>
                    <a:pt x="29208" y="13399"/>
                  </a:cubicBezTo>
                  <a:cubicBezTo>
                    <a:pt x="27843" y="14532"/>
                    <a:pt x="26344" y="15166"/>
                    <a:pt x="24890" y="15237"/>
                  </a:cubicBezTo>
                  <a:cubicBezTo>
                    <a:pt x="24795" y="15241"/>
                    <a:pt x="24699" y="15244"/>
                    <a:pt x="24601" y="15244"/>
                  </a:cubicBezTo>
                  <a:cubicBezTo>
                    <a:pt x="24285" y="15244"/>
                    <a:pt x="23955" y="15220"/>
                    <a:pt x="23614" y="15166"/>
                  </a:cubicBezTo>
                  <a:cubicBezTo>
                    <a:pt x="22927" y="15068"/>
                    <a:pt x="22240" y="14863"/>
                    <a:pt x="21562" y="14666"/>
                  </a:cubicBezTo>
                  <a:cubicBezTo>
                    <a:pt x="20617" y="14390"/>
                    <a:pt x="19627" y="14104"/>
                    <a:pt x="18627" y="14086"/>
                  </a:cubicBezTo>
                  <a:lnTo>
                    <a:pt x="18529" y="14086"/>
                  </a:lnTo>
                  <a:cubicBezTo>
                    <a:pt x="15826" y="14086"/>
                    <a:pt x="13641" y="15960"/>
                    <a:pt x="12276" y="17548"/>
                  </a:cubicBezTo>
                  <a:cubicBezTo>
                    <a:pt x="12106" y="17735"/>
                    <a:pt x="11937" y="17940"/>
                    <a:pt x="11776" y="18154"/>
                  </a:cubicBezTo>
                  <a:cubicBezTo>
                    <a:pt x="11259" y="18797"/>
                    <a:pt x="10786" y="19475"/>
                    <a:pt x="10313" y="20135"/>
                  </a:cubicBezTo>
                  <a:cubicBezTo>
                    <a:pt x="9528" y="21250"/>
                    <a:pt x="8707" y="22401"/>
                    <a:pt x="7753" y="23382"/>
                  </a:cubicBezTo>
                  <a:cubicBezTo>
                    <a:pt x="7432" y="23712"/>
                    <a:pt x="7093" y="24024"/>
                    <a:pt x="6736" y="24310"/>
                  </a:cubicBezTo>
                  <a:cubicBezTo>
                    <a:pt x="4946" y="25778"/>
                    <a:pt x="2895" y="26571"/>
                    <a:pt x="969" y="26571"/>
                  </a:cubicBezTo>
                  <a:cubicBezTo>
                    <a:pt x="648" y="26571"/>
                    <a:pt x="330" y="26549"/>
                    <a:pt x="18" y="26504"/>
                  </a:cubicBezTo>
                  <a:lnTo>
                    <a:pt x="0" y="26585"/>
                  </a:lnTo>
                  <a:cubicBezTo>
                    <a:pt x="321" y="26629"/>
                    <a:pt x="643" y="26656"/>
                    <a:pt x="964" y="26656"/>
                  </a:cubicBezTo>
                  <a:cubicBezTo>
                    <a:pt x="2909" y="26656"/>
                    <a:pt x="4987" y="25853"/>
                    <a:pt x="6789" y="24381"/>
                  </a:cubicBezTo>
                  <a:cubicBezTo>
                    <a:pt x="7146" y="24087"/>
                    <a:pt x="7485" y="23775"/>
                    <a:pt x="7815" y="23436"/>
                  </a:cubicBezTo>
                  <a:cubicBezTo>
                    <a:pt x="8770" y="22454"/>
                    <a:pt x="9590" y="21303"/>
                    <a:pt x="10384" y="20179"/>
                  </a:cubicBezTo>
                  <a:cubicBezTo>
                    <a:pt x="10848" y="19528"/>
                    <a:pt x="11330" y="18850"/>
                    <a:pt x="11839" y="18208"/>
                  </a:cubicBezTo>
                  <a:cubicBezTo>
                    <a:pt x="11999" y="17994"/>
                    <a:pt x="12169" y="17789"/>
                    <a:pt x="12338" y="17601"/>
                  </a:cubicBezTo>
                  <a:cubicBezTo>
                    <a:pt x="13687" y="16023"/>
                    <a:pt x="15855" y="14166"/>
                    <a:pt x="18533" y="14166"/>
                  </a:cubicBezTo>
                  <a:cubicBezTo>
                    <a:pt x="18564" y="14166"/>
                    <a:pt x="18596" y="14166"/>
                    <a:pt x="18627" y="14167"/>
                  </a:cubicBezTo>
                  <a:cubicBezTo>
                    <a:pt x="19618" y="14185"/>
                    <a:pt x="20599" y="14470"/>
                    <a:pt x="21545" y="14747"/>
                  </a:cubicBezTo>
                  <a:cubicBezTo>
                    <a:pt x="22214" y="14943"/>
                    <a:pt x="22910" y="15148"/>
                    <a:pt x="23605" y="15246"/>
                  </a:cubicBezTo>
                  <a:cubicBezTo>
                    <a:pt x="23937" y="15299"/>
                    <a:pt x="24265" y="15328"/>
                    <a:pt x="24580" y="15328"/>
                  </a:cubicBezTo>
                  <a:cubicBezTo>
                    <a:pt x="24688" y="15328"/>
                    <a:pt x="24794" y="15324"/>
                    <a:pt x="24899" y="15318"/>
                  </a:cubicBezTo>
                  <a:cubicBezTo>
                    <a:pt x="26371" y="15246"/>
                    <a:pt x="27879" y="14604"/>
                    <a:pt x="29261" y="13462"/>
                  </a:cubicBezTo>
                  <a:cubicBezTo>
                    <a:pt x="30260" y="12641"/>
                    <a:pt x="31099" y="11660"/>
                    <a:pt x="31982" y="10616"/>
                  </a:cubicBezTo>
                  <a:cubicBezTo>
                    <a:pt x="32134" y="10447"/>
                    <a:pt x="32277" y="10268"/>
                    <a:pt x="32428" y="10090"/>
                  </a:cubicBezTo>
                  <a:cubicBezTo>
                    <a:pt x="33017" y="9403"/>
                    <a:pt x="33668" y="8680"/>
                    <a:pt x="34364" y="7949"/>
                  </a:cubicBezTo>
                  <a:cubicBezTo>
                    <a:pt x="36800" y="5344"/>
                    <a:pt x="40457" y="1856"/>
                    <a:pt x="44052" y="72"/>
                  </a:cubicBezTo>
                  <a:lnTo>
                    <a:pt x="4401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37"/>
            <p:cNvSpPr/>
            <p:nvPr/>
          </p:nvSpPr>
          <p:spPr>
            <a:xfrm>
              <a:off x="964563" y="2635589"/>
              <a:ext cx="2618120" cy="1620569"/>
            </a:xfrm>
            <a:custGeom>
              <a:avLst/>
              <a:gdLst/>
              <a:ahLst/>
              <a:cxnLst/>
              <a:rect l="l" t="t" r="r" b="b"/>
              <a:pathLst>
                <a:path w="43599" h="26987" extrusionOk="0">
                  <a:moveTo>
                    <a:pt x="43562" y="0"/>
                  </a:moveTo>
                  <a:cubicBezTo>
                    <a:pt x="40957" y="1552"/>
                    <a:pt x="37791" y="4327"/>
                    <a:pt x="34160" y="8234"/>
                  </a:cubicBezTo>
                  <a:cubicBezTo>
                    <a:pt x="33464" y="8984"/>
                    <a:pt x="32804" y="9706"/>
                    <a:pt x="32224" y="10366"/>
                  </a:cubicBezTo>
                  <a:lnTo>
                    <a:pt x="31956" y="10670"/>
                  </a:lnTo>
                  <a:cubicBezTo>
                    <a:pt x="30993" y="11767"/>
                    <a:pt x="30083" y="12793"/>
                    <a:pt x="28994" y="13640"/>
                  </a:cubicBezTo>
                  <a:cubicBezTo>
                    <a:pt x="27585" y="14747"/>
                    <a:pt x="26122" y="15326"/>
                    <a:pt x="24641" y="15380"/>
                  </a:cubicBezTo>
                  <a:cubicBezTo>
                    <a:pt x="24561" y="15383"/>
                    <a:pt x="24479" y="15385"/>
                    <a:pt x="24397" y="15385"/>
                  </a:cubicBezTo>
                  <a:cubicBezTo>
                    <a:pt x="24068" y="15385"/>
                    <a:pt x="23724" y="15357"/>
                    <a:pt x="23374" y="15300"/>
                  </a:cubicBezTo>
                  <a:cubicBezTo>
                    <a:pt x="22687" y="15193"/>
                    <a:pt x="22000" y="14987"/>
                    <a:pt x="21340" y="14791"/>
                  </a:cubicBezTo>
                  <a:cubicBezTo>
                    <a:pt x="20394" y="14515"/>
                    <a:pt x="19404" y="14220"/>
                    <a:pt x="18405" y="14193"/>
                  </a:cubicBezTo>
                  <a:cubicBezTo>
                    <a:pt x="18367" y="14193"/>
                    <a:pt x="18329" y="14192"/>
                    <a:pt x="18291" y="14192"/>
                  </a:cubicBezTo>
                  <a:cubicBezTo>
                    <a:pt x="16184" y="14192"/>
                    <a:pt x="13972" y="15402"/>
                    <a:pt x="12062" y="17610"/>
                  </a:cubicBezTo>
                  <a:cubicBezTo>
                    <a:pt x="11902" y="17798"/>
                    <a:pt x="11732" y="18003"/>
                    <a:pt x="11563" y="18217"/>
                  </a:cubicBezTo>
                  <a:cubicBezTo>
                    <a:pt x="11018" y="18904"/>
                    <a:pt x="10510" y="19635"/>
                    <a:pt x="10019" y="20340"/>
                  </a:cubicBezTo>
                  <a:cubicBezTo>
                    <a:pt x="9270" y="21411"/>
                    <a:pt x="8494" y="22517"/>
                    <a:pt x="7611" y="23462"/>
                  </a:cubicBezTo>
                  <a:cubicBezTo>
                    <a:pt x="7289" y="23810"/>
                    <a:pt x="6959" y="24131"/>
                    <a:pt x="6620" y="24426"/>
                  </a:cubicBezTo>
                  <a:cubicBezTo>
                    <a:pt x="4778" y="26025"/>
                    <a:pt x="2622" y="26908"/>
                    <a:pt x="628" y="26908"/>
                  </a:cubicBezTo>
                  <a:cubicBezTo>
                    <a:pt x="420" y="26908"/>
                    <a:pt x="214" y="26898"/>
                    <a:pt x="10" y="26879"/>
                  </a:cubicBezTo>
                  <a:lnTo>
                    <a:pt x="1" y="26950"/>
                  </a:lnTo>
                  <a:cubicBezTo>
                    <a:pt x="206" y="26977"/>
                    <a:pt x="420" y="26986"/>
                    <a:pt x="634" y="26986"/>
                  </a:cubicBezTo>
                  <a:cubicBezTo>
                    <a:pt x="2651" y="26986"/>
                    <a:pt x="4818" y="26094"/>
                    <a:pt x="6674" y="24479"/>
                  </a:cubicBezTo>
                  <a:cubicBezTo>
                    <a:pt x="7013" y="24185"/>
                    <a:pt x="7352" y="23864"/>
                    <a:pt x="7664" y="23516"/>
                  </a:cubicBezTo>
                  <a:cubicBezTo>
                    <a:pt x="8556" y="22561"/>
                    <a:pt x="9332" y="21455"/>
                    <a:pt x="10082" y="20385"/>
                  </a:cubicBezTo>
                  <a:cubicBezTo>
                    <a:pt x="10572" y="19680"/>
                    <a:pt x="11081" y="18948"/>
                    <a:pt x="11625" y="18261"/>
                  </a:cubicBezTo>
                  <a:cubicBezTo>
                    <a:pt x="11795" y="18056"/>
                    <a:pt x="11955" y="17851"/>
                    <a:pt x="12125" y="17664"/>
                  </a:cubicBezTo>
                  <a:cubicBezTo>
                    <a:pt x="14016" y="15469"/>
                    <a:pt x="16202" y="14274"/>
                    <a:pt x="18289" y="14274"/>
                  </a:cubicBezTo>
                  <a:lnTo>
                    <a:pt x="18396" y="14274"/>
                  </a:lnTo>
                  <a:cubicBezTo>
                    <a:pt x="19395" y="14300"/>
                    <a:pt x="20377" y="14586"/>
                    <a:pt x="21322" y="14863"/>
                  </a:cubicBezTo>
                  <a:cubicBezTo>
                    <a:pt x="21982" y="15068"/>
                    <a:pt x="22678" y="15264"/>
                    <a:pt x="23365" y="15380"/>
                  </a:cubicBezTo>
                  <a:cubicBezTo>
                    <a:pt x="23726" y="15431"/>
                    <a:pt x="24087" y="15465"/>
                    <a:pt x="24433" y="15465"/>
                  </a:cubicBezTo>
                  <a:cubicBezTo>
                    <a:pt x="24506" y="15465"/>
                    <a:pt x="24578" y="15463"/>
                    <a:pt x="24650" y="15460"/>
                  </a:cubicBezTo>
                  <a:cubicBezTo>
                    <a:pt x="26140" y="15407"/>
                    <a:pt x="27612" y="14818"/>
                    <a:pt x="29039" y="13703"/>
                  </a:cubicBezTo>
                  <a:cubicBezTo>
                    <a:pt x="30136" y="12855"/>
                    <a:pt x="31046" y="11820"/>
                    <a:pt x="32010" y="10723"/>
                  </a:cubicBezTo>
                  <a:lnTo>
                    <a:pt x="32277" y="10420"/>
                  </a:lnTo>
                  <a:cubicBezTo>
                    <a:pt x="32866" y="9760"/>
                    <a:pt x="33517" y="9037"/>
                    <a:pt x="34213" y="8288"/>
                  </a:cubicBezTo>
                  <a:cubicBezTo>
                    <a:pt x="37844" y="4380"/>
                    <a:pt x="41002" y="1615"/>
                    <a:pt x="43598" y="72"/>
                  </a:cubicBezTo>
                  <a:lnTo>
                    <a:pt x="4356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37"/>
            <p:cNvSpPr/>
            <p:nvPr/>
          </p:nvSpPr>
          <p:spPr>
            <a:xfrm>
              <a:off x="1006898" y="2622739"/>
              <a:ext cx="2591818" cy="1640926"/>
            </a:xfrm>
            <a:custGeom>
              <a:avLst/>
              <a:gdLst/>
              <a:ahLst/>
              <a:cxnLst/>
              <a:rect l="l" t="t" r="r" b="b"/>
              <a:pathLst>
                <a:path w="43161" h="27326" extrusionOk="0">
                  <a:moveTo>
                    <a:pt x="43116" y="0"/>
                  </a:moveTo>
                  <a:cubicBezTo>
                    <a:pt x="40145" y="2088"/>
                    <a:pt x="36854" y="5504"/>
                    <a:pt x="34026" y="8573"/>
                  </a:cubicBezTo>
                  <a:cubicBezTo>
                    <a:pt x="33437" y="9215"/>
                    <a:pt x="32750" y="9956"/>
                    <a:pt x="32081" y="10687"/>
                  </a:cubicBezTo>
                  <a:lnTo>
                    <a:pt x="32036" y="10732"/>
                  </a:lnTo>
                  <a:cubicBezTo>
                    <a:pt x="30984" y="11901"/>
                    <a:pt x="29975" y="12998"/>
                    <a:pt x="28780" y="13881"/>
                  </a:cubicBezTo>
                  <a:cubicBezTo>
                    <a:pt x="27353" y="14925"/>
                    <a:pt x="25881" y="15478"/>
                    <a:pt x="24400" y="15514"/>
                  </a:cubicBezTo>
                  <a:cubicBezTo>
                    <a:pt x="24350" y="15515"/>
                    <a:pt x="24301" y="15515"/>
                    <a:pt x="24250" y="15515"/>
                  </a:cubicBezTo>
                  <a:cubicBezTo>
                    <a:pt x="23893" y="15515"/>
                    <a:pt x="23516" y="15487"/>
                    <a:pt x="23133" y="15424"/>
                  </a:cubicBezTo>
                  <a:cubicBezTo>
                    <a:pt x="22464" y="15308"/>
                    <a:pt x="21777" y="15103"/>
                    <a:pt x="21126" y="14907"/>
                  </a:cubicBezTo>
                  <a:cubicBezTo>
                    <a:pt x="20171" y="14622"/>
                    <a:pt x="19190" y="14327"/>
                    <a:pt x="18182" y="14300"/>
                  </a:cubicBezTo>
                  <a:cubicBezTo>
                    <a:pt x="18135" y="14299"/>
                    <a:pt x="18088" y="14299"/>
                    <a:pt x="18042" y="14299"/>
                  </a:cubicBezTo>
                  <a:cubicBezTo>
                    <a:pt x="15226" y="14299"/>
                    <a:pt x="12972" y="16400"/>
                    <a:pt x="11866" y="17664"/>
                  </a:cubicBezTo>
                  <a:cubicBezTo>
                    <a:pt x="11696" y="17860"/>
                    <a:pt x="11536" y="18056"/>
                    <a:pt x="11366" y="18270"/>
                  </a:cubicBezTo>
                  <a:cubicBezTo>
                    <a:pt x="10786" y="19011"/>
                    <a:pt x="10242" y="19796"/>
                    <a:pt x="9716" y="20554"/>
                  </a:cubicBezTo>
                  <a:cubicBezTo>
                    <a:pt x="9020" y="21571"/>
                    <a:pt x="8288" y="22624"/>
                    <a:pt x="7477" y="23543"/>
                  </a:cubicBezTo>
                  <a:cubicBezTo>
                    <a:pt x="7164" y="23890"/>
                    <a:pt x="6843" y="24221"/>
                    <a:pt x="6513" y="24524"/>
                  </a:cubicBezTo>
                  <a:cubicBezTo>
                    <a:pt x="4598" y="26295"/>
                    <a:pt x="2410" y="27253"/>
                    <a:pt x="330" y="27253"/>
                  </a:cubicBezTo>
                  <a:cubicBezTo>
                    <a:pt x="220" y="27253"/>
                    <a:pt x="110" y="27250"/>
                    <a:pt x="1" y="27245"/>
                  </a:cubicBezTo>
                  <a:lnTo>
                    <a:pt x="1" y="27316"/>
                  </a:lnTo>
                  <a:cubicBezTo>
                    <a:pt x="117" y="27316"/>
                    <a:pt x="233" y="27325"/>
                    <a:pt x="340" y="27325"/>
                  </a:cubicBezTo>
                  <a:cubicBezTo>
                    <a:pt x="2436" y="27325"/>
                    <a:pt x="4631" y="26353"/>
                    <a:pt x="6558" y="24577"/>
                  </a:cubicBezTo>
                  <a:cubicBezTo>
                    <a:pt x="6888" y="24274"/>
                    <a:pt x="7218" y="23935"/>
                    <a:pt x="7530" y="23587"/>
                  </a:cubicBezTo>
                  <a:cubicBezTo>
                    <a:pt x="8351" y="22668"/>
                    <a:pt x="9073" y="21607"/>
                    <a:pt x="9778" y="20590"/>
                  </a:cubicBezTo>
                  <a:cubicBezTo>
                    <a:pt x="10296" y="19831"/>
                    <a:pt x="10840" y="19046"/>
                    <a:pt x="11420" y="18315"/>
                  </a:cubicBezTo>
                  <a:cubicBezTo>
                    <a:pt x="11589" y="18101"/>
                    <a:pt x="11759" y="17904"/>
                    <a:pt x="11919" y="17717"/>
                  </a:cubicBezTo>
                  <a:cubicBezTo>
                    <a:pt x="13016" y="16454"/>
                    <a:pt x="15252" y="14370"/>
                    <a:pt x="18042" y="14370"/>
                  </a:cubicBezTo>
                  <a:cubicBezTo>
                    <a:pt x="18088" y="14370"/>
                    <a:pt x="18135" y="14371"/>
                    <a:pt x="18182" y="14372"/>
                  </a:cubicBezTo>
                  <a:cubicBezTo>
                    <a:pt x="19181" y="14399"/>
                    <a:pt x="20162" y="14693"/>
                    <a:pt x="21108" y="14978"/>
                  </a:cubicBezTo>
                  <a:cubicBezTo>
                    <a:pt x="21759" y="15175"/>
                    <a:pt x="22446" y="15380"/>
                    <a:pt x="23124" y="15496"/>
                  </a:cubicBezTo>
                  <a:cubicBezTo>
                    <a:pt x="23507" y="15558"/>
                    <a:pt x="23891" y="15587"/>
                    <a:pt x="24250" y="15587"/>
                  </a:cubicBezTo>
                  <a:cubicBezTo>
                    <a:pt x="24300" y="15587"/>
                    <a:pt x="24350" y="15586"/>
                    <a:pt x="24400" y="15585"/>
                  </a:cubicBezTo>
                  <a:cubicBezTo>
                    <a:pt x="25890" y="15549"/>
                    <a:pt x="27379" y="14996"/>
                    <a:pt x="28825" y="13935"/>
                  </a:cubicBezTo>
                  <a:cubicBezTo>
                    <a:pt x="30029" y="13051"/>
                    <a:pt x="31028" y="11945"/>
                    <a:pt x="32090" y="10786"/>
                  </a:cubicBezTo>
                  <a:lnTo>
                    <a:pt x="32134" y="10732"/>
                  </a:lnTo>
                  <a:cubicBezTo>
                    <a:pt x="32794" y="10009"/>
                    <a:pt x="33481" y="9260"/>
                    <a:pt x="34079" y="8618"/>
                  </a:cubicBezTo>
                  <a:cubicBezTo>
                    <a:pt x="36907" y="5558"/>
                    <a:pt x="40190" y="2141"/>
                    <a:pt x="43161" y="54"/>
                  </a:cubicBezTo>
                  <a:lnTo>
                    <a:pt x="4311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37"/>
            <p:cNvSpPr/>
            <p:nvPr/>
          </p:nvSpPr>
          <p:spPr>
            <a:xfrm>
              <a:off x="1049233" y="2609348"/>
              <a:ext cx="2565036" cy="1662304"/>
            </a:xfrm>
            <a:custGeom>
              <a:avLst/>
              <a:gdLst/>
              <a:ahLst/>
              <a:cxnLst/>
              <a:rect l="l" t="t" r="r" b="b"/>
              <a:pathLst>
                <a:path w="42715" h="27682" extrusionOk="0">
                  <a:moveTo>
                    <a:pt x="42670" y="0"/>
                  </a:moveTo>
                  <a:cubicBezTo>
                    <a:pt x="40154" y="2070"/>
                    <a:pt x="37415" y="5067"/>
                    <a:pt x="34516" y="8234"/>
                  </a:cubicBezTo>
                  <a:lnTo>
                    <a:pt x="33892" y="8921"/>
                  </a:lnTo>
                  <a:cubicBezTo>
                    <a:pt x="33312" y="9554"/>
                    <a:pt x="32669" y="10241"/>
                    <a:pt x="31947" y="11017"/>
                  </a:cubicBezTo>
                  <a:cubicBezTo>
                    <a:pt x="30823" y="12213"/>
                    <a:pt x="29788" y="13274"/>
                    <a:pt x="28575" y="14122"/>
                  </a:cubicBezTo>
                  <a:cubicBezTo>
                    <a:pt x="27120" y="15121"/>
                    <a:pt x="25640" y="15639"/>
                    <a:pt x="24159" y="15656"/>
                  </a:cubicBezTo>
                  <a:cubicBezTo>
                    <a:pt x="24118" y="15657"/>
                    <a:pt x="24077" y="15658"/>
                    <a:pt x="24036" y="15658"/>
                  </a:cubicBezTo>
                  <a:cubicBezTo>
                    <a:pt x="23671" y="15658"/>
                    <a:pt x="23286" y="15622"/>
                    <a:pt x="22901" y="15558"/>
                  </a:cubicBezTo>
                  <a:cubicBezTo>
                    <a:pt x="22232" y="15442"/>
                    <a:pt x="21554" y="15228"/>
                    <a:pt x="20911" y="15032"/>
                  </a:cubicBezTo>
                  <a:cubicBezTo>
                    <a:pt x="19957" y="14746"/>
                    <a:pt x="18976" y="14443"/>
                    <a:pt x="17967" y="14407"/>
                  </a:cubicBezTo>
                  <a:lnTo>
                    <a:pt x="17798" y="14407"/>
                  </a:lnTo>
                  <a:cubicBezTo>
                    <a:pt x="14997" y="14407"/>
                    <a:pt x="12758" y="16477"/>
                    <a:pt x="11669" y="17735"/>
                  </a:cubicBezTo>
                  <a:cubicBezTo>
                    <a:pt x="11500" y="17922"/>
                    <a:pt x="11330" y="18127"/>
                    <a:pt x="11170" y="18333"/>
                  </a:cubicBezTo>
                  <a:cubicBezTo>
                    <a:pt x="10545" y="19118"/>
                    <a:pt x="9974" y="19965"/>
                    <a:pt x="9421" y="20777"/>
                  </a:cubicBezTo>
                  <a:cubicBezTo>
                    <a:pt x="8770" y="21740"/>
                    <a:pt x="8092" y="22740"/>
                    <a:pt x="7334" y="23632"/>
                  </a:cubicBezTo>
                  <a:cubicBezTo>
                    <a:pt x="7039" y="23980"/>
                    <a:pt x="6727" y="24319"/>
                    <a:pt x="6406" y="24631"/>
                  </a:cubicBezTo>
                  <a:cubicBezTo>
                    <a:pt x="4443" y="26558"/>
                    <a:pt x="2186" y="27619"/>
                    <a:pt x="36" y="27619"/>
                  </a:cubicBezTo>
                  <a:lnTo>
                    <a:pt x="0" y="27619"/>
                  </a:lnTo>
                  <a:lnTo>
                    <a:pt x="0" y="27682"/>
                  </a:lnTo>
                  <a:lnTo>
                    <a:pt x="36" y="27682"/>
                  </a:lnTo>
                  <a:cubicBezTo>
                    <a:pt x="2204" y="27682"/>
                    <a:pt x="4479" y="26620"/>
                    <a:pt x="6450" y="24684"/>
                  </a:cubicBezTo>
                  <a:cubicBezTo>
                    <a:pt x="6772" y="24363"/>
                    <a:pt x="7084" y="24024"/>
                    <a:pt x="7387" y="23667"/>
                  </a:cubicBezTo>
                  <a:cubicBezTo>
                    <a:pt x="8145" y="22775"/>
                    <a:pt x="8823" y="21776"/>
                    <a:pt x="9475" y="20813"/>
                  </a:cubicBezTo>
                  <a:cubicBezTo>
                    <a:pt x="10028" y="20001"/>
                    <a:pt x="10599" y="19162"/>
                    <a:pt x="11223" y="18368"/>
                  </a:cubicBezTo>
                  <a:cubicBezTo>
                    <a:pt x="11384" y="18163"/>
                    <a:pt x="11553" y="17967"/>
                    <a:pt x="11714" y="17771"/>
                  </a:cubicBezTo>
                  <a:cubicBezTo>
                    <a:pt x="12797" y="16530"/>
                    <a:pt x="15019" y="14476"/>
                    <a:pt x="17792" y="14476"/>
                  </a:cubicBezTo>
                  <a:cubicBezTo>
                    <a:pt x="17850" y="14476"/>
                    <a:pt x="17909" y="14477"/>
                    <a:pt x="17967" y="14479"/>
                  </a:cubicBezTo>
                  <a:cubicBezTo>
                    <a:pt x="18967" y="14506"/>
                    <a:pt x="19939" y="14809"/>
                    <a:pt x="20894" y="15094"/>
                  </a:cubicBezTo>
                  <a:cubicBezTo>
                    <a:pt x="21545" y="15300"/>
                    <a:pt x="22214" y="15505"/>
                    <a:pt x="22892" y="15621"/>
                  </a:cubicBezTo>
                  <a:cubicBezTo>
                    <a:pt x="23320" y="15692"/>
                    <a:pt x="23748" y="15728"/>
                    <a:pt x="24159" y="15728"/>
                  </a:cubicBezTo>
                  <a:cubicBezTo>
                    <a:pt x="25648" y="15710"/>
                    <a:pt x="27147" y="15184"/>
                    <a:pt x="28610" y="14175"/>
                  </a:cubicBezTo>
                  <a:cubicBezTo>
                    <a:pt x="29832" y="13328"/>
                    <a:pt x="30867" y="12266"/>
                    <a:pt x="31991" y="11062"/>
                  </a:cubicBezTo>
                  <a:cubicBezTo>
                    <a:pt x="32723" y="10286"/>
                    <a:pt x="33356" y="9599"/>
                    <a:pt x="33936" y="8966"/>
                  </a:cubicBezTo>
                  <a:lnTo>
                    <a:pt x="34570" y="8279"/>
                  </a:lnTo>
                  <a:cubicBezTo>
                    <a:pt x="37460" y="5112"/>
                    <a:pt x="40199" y="2114"/>
                    <a:pt x="42714" y="54"/>
                  </a:cubicBezTo>
                  <a:lnTo>
                    <a:pt x="4267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37"/>
            <p:cNvSpPr/>
            <p:nvPr/>
          </p:nvSpPr>
          <p:spPr>
            <a:xfrm>
              <a:off x="1091567" y="2596437"/>
              <a:ext cx="2538253" cy="1683802"/>
            </a:xfrm>
            <a:custGeom>
              <a:avLst/>
              <a:gdLst/>
              <a:ahLst/>
              <a:cxnLst/>
              <a:rect l="l" t="t" r="r" b="b"/>
              <a:pathLst>
                <a:path w="42269" h="28040" extrusionOk="0">
                  <a:moveTo>
                    <a:pt x="42224" y="1"/>
                  </a:moveTo>
                  <a:cubicBezTo>
                    <a:pt x="40484" y="1651"/>
                    <a:pt x="38619" y="3774"/>
                    <a:pt x="36639" y="6014"/>
                  </a:cubicBezTo>
                  <a:cubicBezTo>
                    <a:pt x="35711" y="7075"/>
                    <a:pt x="34748" y="8173"/>
                    <a:pt x="33757" y="9261"/>
                  </a:cubicBezTo>
                  <a:cubicBezTo>
                    <a:pt x="33142" y="9939"/>
                    <a:pt x="32482" y="10635"/>
                    <a:pt x="31804" y="11339"/>
                  </a:cubicBezTo>
                  <a:cubicBezTo>
                    <a:pt x="30831" y="12348"/>
                    <a:pt x="29681" y="13498"/>
                    <a:pt x="28369" y="14355"/>
                  </a:cubicBezTo>
                  <a:cubicBezTo>
                    <a:pt x="26897" y="15309"/>
                    <a:pt x="25398" y="15791"/>
                    <a:pt x="23918" y="15791"/>
                  </a:cubicBezTo>
                  <a:cubicBezTo>
                    <a:pt x="23516" y="15791"/>
                    <a:pt x="23088" y="15755"/>
                    <a:pt x="22660" y="15675"/>
                  </a:cubicBezTo>
                  <a:cubicBezTo>
                    <a:pt x="22000" y="15559"/>
                    <a:pt x="21330" y="15354"/>
                    <a:pt x="20688" y="15149"/>
                  </a:cubicBezTo>
                  <a:cubicBezTo>
                    <a:pt x="19743" y="14854"/>
                    <a:pt x="18761" y="14551"/>
                    <a:pt x="17753" y="14515"/>
                  </a:cubicBezTo>
                  <a:lnTo>
                    <a:pt x="17557" y="14515"/>
                  </a:lnTo>
                  <a:cubicBezTo>
                    <a:pt x="14765" y="14515"/>
                    <a:pt x="12552" y="16549"/>
                    <a:pt x="11464" y="17789"/>
                  </a:cubicBezTo>
                  <a:cubicBezTo>
                    <a:pt x="11303" y="17977"/>
                    <a:pt x="11134" y="18182"/>
                    <a:pt x="10973" y="18387"/>
                  </a:cubicBezTo>
                  <a:cubicBezTo>
                    <a:pt x="10304" y="19226"/>
                    <a:pt x="9697" y="20136"/>
                    <a:pt x="9118" y="21010"/>
                  </a:cubicBezTo>
                  <a:cubicBezTo>
                    <a:pt x="8511" y="21920"/>
                    <a:pt x="7886" y="22856"/>
                    <a:pt x="7200" y="23704"/>
                  </a:cubicBezTo>
                  <a:cubicBezTo>
                    <a:pt x="6905" y="24070"/>
                    <a:pt x="6602" y="24418"/>
                    <a:pt x="6299" y="24739"/>
                  </a:cubicBezTo>
                  <a:cubicBezTo>
                    <a:pt x="4372" y="26746"/>
                    <a:pt x="2132" y="27897"/>
                    <a:pt x="0" y="27986"/>
                  </a:cubicBezTo>
                  <a:lnTo>
                    <a:pt x="0" y="28040"/>
                  </a:lnTo>
                  <a:cubicBezTo>
                    <a:pt x="2150" y="27959"/>
                    <a:pt x="4407" y="26800"/>
                    <a:pt x="6343" y="24775"/>
                  </a:cubicBezTo>
                  <a:cubicBezTo>
                    <a:pt x="6646" y="24453"/>
                    <a:pt x="6950" y="24105"/>
                    <a:pt x="7244" y="23740"/>
                  </a:cubicBezTo>
                  <a:cubicBezTo>
                    <a:pt x="7940" y="22892"/>
                    <a:pt x="8564" y="21947"/>
                    <a:pt x="9171" y="21037"/>
                  </a:cubicBezTo>
                  <a:cubicBezTo>
                    <a:pt x="9751" y="20162"/>
                    <a:pt x="10349" y="19261"/>
                    <a:pt x="11018" y="18423"/>
                  </a:cubicBezTo>
                  <a:cubicBezTo>
                    <a:pt x="11178" y="18218"/>
                    <a:pt x="11348" y="18021"/>
                    <a:pt x="11508" y="17825"/>
                  </a:cubicBezTo>
                  <a:cubicBezTo>
                    <a:pt x="12588" y="16603"/>
                    <a:pt x="14791" y="14569"/>
                    <a:pt x="17557" y="14569"/>
                  </a:cubicBezTo>
                  <a:cubicBezTo>
                    <a:pt x="17619" y="14569"/>
                    <a:pt x="17682" y="14569"/>
                    <a:pt x="17753" y="14578"/>
                  </a:cubicBezTo>
                  <a:cubicBezTo>
                    <a:pt x="18752" y="14605"/>
                    <a:pt x="19725" y="14917"/>
                    <a:pt x="20670" y="15211"/>
                  </a:cubicBezTo>
                  <a:cubicBezTo>
                    <a:pt x="21322" y="15407"/>
                    <a:pt x="21982" y="15613"/>
                    <a:pt x="22651" y="15738"/>
                  </a:cubicBezTo>
                  <a:cubicBezTo>
                    <a:pt x="23088" y="15818"/>
                    <a:pt x="23507" y="15854"/>
                    <a:pt x="23918" y="15854"/>
                  </a:cubicBezTo>
                  <a:cubicBezTo>
                    <a:pt x="25407" y="15854"/>
                    <a:pt x="26915" y="15363"/>
                    <a:pt x="28396" y="14399"/>
                  </a:cubicBezTo>
                  <a:cubicBezTo>
                    <a:pt x="29716" y="13543"/>
                    <a:pt x="30867" y="12392"/>
                    <a:pt x="31848" y="11375"/>
                  </a:cubicBezTo>
                  <a:cubicBezTo>
                    <a:pt x="32526" y="10679"/>
                    <a:pt x="33187" y="9975"/>
                    <a:pt x="33802" y="9297"/>
                  </a:cubicBezTo>
                  <a:cubicBezTo>
                    <a:pt x="34792" y="8208"/>
                    <a:pt x="35756" y="7111"/>
                    <a:pt x="36684" y="6058"/>
                  </a:cubicBezTo>
                  <a:cubicBezTo>
                    <a:pt x="38664" y="3810"/>
                    <a:pt x="40529" y="1696"/>
                    <a:pt x="42268" y="37"/>
                  </a:cubicBezTo>
                  <a:lnTo>
                    <a:pt x="42224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37"/>
            <p:cNvSpPr/>
            <p:nvPr/>
          </p:nvSpPr>
          <p:spPr>
            <a:xfrm>
              <a:off x="1133902" y="2583046"/>
              <a:ext cx="2511411" cy="1705780"/>
            </a:xfrm>
            <a:custGeom>
              <a:avLst/>
              <a:gdLst/>
              <a:ahLst/>
              <a:cxnLst/>
              <a:rect l="l" t="t" r="r" b="b"/>
              <a:pathLst>
                <a:path w="41822" h="28406" extrusionOk="0">
                  <a:moveTo>
                    <a:pt x="41777" y="1"/>
                  </a:moveTo>
                  <a:cubicBezTo>
                    <a:pt x="40591" y="1294"/>
                    <a:pt x="39351" y="2802"/>
                    <a:pt x="38039" y="4399"/>
                  </a:cubicBezTo>
                  <a:cubicBezTo>
                    <a:pt x="36639" y="6103"/>
                    <a:pt x="35194" y="7860"/>
                    <a:pt x="33623" y="9600"/>
                  </a:cubicBezTo>
                  <a:cubicBezTo>
                    <a:pt x="32999" y="10296"/>
                    <a:pt x="32339" y="10992"/>
                    <a:pt x="31670" y="11670"/>
                  </a:cubicBezTo>
                  <a:cubicBezTo>
                    <a:pt x="30688" y="12651"/>
                    <a:pt x="29502" y="13775"/>
                    <a:pt x="28155" y="14596"/>
                  </a:cubicBezTo>
                  <a:cubicBezTo>
                    <a:pt x="26692" y="15488"/>
                    <a:pt x="25220" y="15934"/>
                    <a:pt x="23766" y="15934"/>
                  </a:cubicBezTo>
                  <a:lnTo>
                    <a:pt x="23676" y="15934"/>
                  </a:lnTo>
                  <a:cubicBezTo>
                    <a:pt x="23275" y="15934"/>
                    <a:pt x="22847" y="15889"/>
                    <a:pt x="22428" y="15809"/>
                  </a:cubicBezTo>
                  <a:cubicBezTo>
                    <a:pt x="21767" y="15684"/>
                    <a:pt x="21107" y="15479"/>
                    <a:pt x="20474" y="15274"/>
                  </a:cubicBezTo>
                  <a:cubicBezTo>
                    <a:pt x="19528" y="14979"/>
                    <a:pt x="18547" y="14667"/>
                    <a:pt x="17539" y="14622"/>
                  </a:cubicBezTo>
                  <a:lnTo>
                    <a:pt x="17316" y="14622"/>
                  </a:lnTo>
                  <a:cubicBezTo>
                    <a:pt x="14541" y="14622"/>
                    <a:pt x="12347" y="16630"/>
                    <a:pt x="11267" y="17852"/>
                  </a:cubicBezTo>
                  <a:cubicBezTo>
                    <a:pt x="11098" y="18048"/>
                    <a:pt x="10937" y="18244"/>
                    <a:pt x="10768" y="18449"/>
                  </a:cubicBezTo>
                  <a:cubicBezTo>
                    <a:pt x="10063" y="19342"/>
                    <a:pt x="9430" y="20314"/>
                    <a:pt x="8814" y="21251"/>
                  </a:cubicBezTo>
                  <a:cubicBezTo>
                    <a:pt x="8261" y="22107"/>
                    <a:pt x="7690" y="22981"/>
                    <a:pt x="7065" y="23793"/>
                  </a:cubicBezTo>
                  <a:cubicBezTo>
                    <a:pt x="6780" y="24168"/>
                    <a:pt x="6486" y="24516"/>
                    <a:pt x="6191" y="24846"/>
                  </a:cubicBezTo>
                  <a:cubicBezTo>
                    <a:pt x="4862" y="26318"/>
                    <a:pt x="2703" y="28129"/>
                    <a:pt x="0" y="28352"/>
                  </a:cubicBezTo>
                  <a:lnTo>
                    <a:pt x="9" y="28405"/>
                  </a:lnTo>
                  <a:cubicBezTo>
                    <a:pt x="2730" y="28173"/>
                    <a:pt x="4889" y="26362"/>
                    <a:pt x="6227" y="24882"/>
                  </a:cubicBezTo>
                  <a:cubicBezTo>
                    <a:pt x="6530" y="24551"/>
                    <a:pt x="6825" y="24195"/>
                    <a:pt x="7110" y="23820"/>
                  </a:cubicBezTo>
                  <a:cubicBezTo>
                    <a:pt x="7735" y="23017"/>
                    <a:pt x="8306" y="22134"/>
                    <a:pt x="8859" y="21286"/>
                  </a:cubicBezTo>
                  <a:cubicBezTo>
                    <a:pt x="9474" y="20350"/>
                    <a:pt x="10108" y="19377"/>
                    <a:pt x="10812" y="18485"/>
                  </a:cubicBezTo>
                  <a:cubicBezTo>
                    <a:pt x="10973" y="18280"/>
                    <a:pt x="11142" y="18075"/>
                    <a:pt x="11312" y="17887"/>
                  </a:cubicBezTo>
                  <a:cubicBezTo>
                    <a:pt x="12382" y="16678"/>
                    <a:pt x="14563" y="14672"/>
                    <a:pt x="17318" y="14672"/>
                  </a:cubicBezTo>
                  <a:cubicBezTo>
                    <a:pt x="17388" y="14672"/>
                    <a:pt x="17459" y="14673"/>
                    <a:pt x="17530" y="14676"/>
                  </a:cubicBezTo>
                  <a:cubicBezTo>
                    <a:pt x="18538" y="14721"/>
                    <a:pt x="19510" y="15024"/>
                    <a:pt x="20456" y="15327"/>
                  </a:cubicBezTo>
                  <a:cubicBezTo>
                    <a:pt x="21098" y="15532"/>
                    <a:pt x="21758" y="15738"/>
                    <a:pt x="22419" y="15862"/>
                  </a:cubicBezTo>
                  <a:cubicBezTo>
                    <a:pt x="22847" y="15943"/>
                    <a:pt x="23266" y="15987"/>
                    <a:pt x="23676" y="15987"/>
                  </a:cubicBezTo>
                  <a:cubicBezTo>
                    <a:pt x="23705" y="15988"/>
                    <a:pt x="23733" y="15988"/>
                    <a:pt x="23761" y="15988"/>
                  </a:cubicBezTo>
                  <a:cubicBezTo>
                    <a:pt x="25224" y="15988"/>
                    <a:pt x="26711" y="15533"/>
                    <a:pt x="28182" y="14640"/>
                  </a:cubicBezTo>
                  <a:cubicBezTo>
                    <a:pt x="29538" y="13819"/>
                    <a:pt x="30724" y="12695"/>
                    <a:pt x="31705" y="11705"/>
                  </a:cubicBezTo>
                  <a:cubicBezTo>
                    <a:pt x="32383" y="11027"/>
                    <a:pt x="33044" y="10331"/>
                    <a:pt x="33668" y="9636"/>
                  </a:cubicBezTo>
                  <a:cubicBezTo>
                    <a:pt x="35229" y="7896"/>
                    <a:pt x="36683" y="6139"/>
                    <a:pt x="38084" y="4435"/>
                  </a:cubicBezTo>
                  <a:cubicBezTo>
                    <a:pt x="39395" y="2838"/>
                    <a:pt x="40635" y="1330"/>
                    <a:pt x="41822" y="37"/>
                  </a:cubicBezTo>
                  <a:lnTo>
                    <a:pt x="4177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37"/>
            <p:cNvSpPr/>
            <p:nvPr/>
          </p:nvSpPr>
          <p:spPr>
            <a:xfrm>
              <a:off x="1176177" y="2569655"/>
              <a:ext cx="2484148" cy="1728239"/>
            </a:xfrm>
            <a:custGeom>
              <a:avLst/>
              <a:gdLst/>
              <a:ahLst/>
              <a:cxnLst/>
              <a:rect l="l" t="t" r="r" b="b"/>
              <a:pathLst>
                <a:path w="41368" h="28780" extrusionOk="0">
                  <a:moveTo>
                    <a:pt x="41332" y="1"/>
                  </a:moveTo>
                  <a:cubicBezTo>
                    <a:pt x="40556" y="973"/>
                    <a:pt x="39771" y="2035"/>
                    <a:pt x="38923" y="3150"/>
                  </a:cubicBezTo>
                  <a:cubicBezTo>
                    <a:pt x="37326" y="5282"/>
                    <a:pt x="35507" y="7700"/>
                    <a:pt x="33490" y="9948"/>
                  </a:cubicBezTo>
                  <a:cubicBezTo>
                    <a:pt x="32866" y="10644"/>
                    <a:pt x="32206" y="11339"/>
                    <a:pt x="31528" y="12000"/>
                  </a:cubicBezTo>
                  <a:cubicBezTo>
                    <a:pt x="30172" y="13320"/>
                    <a:pt x="29074" y="14194"/>
                    <a:pt x="27950" y="14836"/>
                  </a:cubicBezTo>
                  <a:cubicBezTo>
                    <a:pt x="26505" y="15666"/>
                    <a:pt x="25042" y="16085"/>
                    <a:pt x="23624" y="16085"/>
                  </a:cubicBezTo>
                  <a:cubicBezTo>
                    <a:pt x="23561" y="16085"/>
                    <a:pt x="23499" y="16076"/>
                    <a:pt x="23436" y="16076"/>
                  </a:cubicBezTo>
                  <a:cubicBezTo>
                    <a:pt x="23035" y="16068"/>
                    <a:pt x="22616" y="16023"/>
                    <a:pt x="22187" y="15943"/>
                  </a:cubicBezTo>
                  <a:cubicBezTo>
                    <a:pt x="21536" y="15809"/>
                    <a:pt x="20885" y="15604"/>
                    <a:pt x="20260" y="15398"/>
                  </a:cubicBezTo>
                  <a:cubicBezTo>
                    <a:pt x="19315" y="15095"/>
                    <a:pt x="18334" y="14783"/>
                    <a:pt x="17317" y="14738"/>
                  </a:cubicBezTo>
                  <a:cubicBezTo>
                    <a:pt x="17233" y="14735"/>
                    <a:pt x="17150" y="14733"/>
                    <a:pt x="17067" y="14733"/>
                  </a:cubicBezTo>
                  <a:cubicBezTo>
                    <a:pt x="14312" y="14733"/>
                    <a:pt x="12137" y="16711"/>
                    <a:pt x="11072" y="17923"/>
                  </a:cubicBezTo>
                  <a:cubicBezTo>
                    <a:pt x="10902" y="18110"/>
                    <a:pt x="10733" y="18307"/>
                    <a:pt x="10572" y="18512"/>
                  </a:cubicBezTo>
                  <a:cubicBezTo>
                    <a:pt x="9814" y="19466"/>
                    <a:pt x="9154" y="20510"/>
                    <a:pt x="8511" y="21518"/>
                  </a:cubicBezTo>
                  <a:cubicBezTo>
                    <a:pt x="8003" y="22303"/>
                    <a:pt x="7486" y="23115"/>
                    <a:pt x="6932" y="23873"/>
                  </a:cubicBezTo>
                  <a:cubicBezTo>
                    <a:pt x="6656" y="24257"/>
                    <a:pt x="6370" y="24623"/>
                    <a:pt x="6085" y="24953"/>
                  </a:cubicBezTo>
                  <a:cubicBezTo>
                    <a:pt x="4782" y="26487"/>
                    <a:pt x="2677" y="28379"/>
                    <a:pt x="1" y="28726"/>
                  </a:cubicBezTo>
                  <a:lnTo>
                    <a:pt x="10" y="28780"/>
                  </a:lnTo>
                  <a:cubicBezTo>
                    <a:pt x="2695" y="28432"/>
                    <a:pt x="4818" y="26523"/>
                    <a:pt x="6121" y="24989"/>
                  </a:cubicBezTo>
                  <a:cubicBezTo>
                    <a:pt x="6406" y="24650"/>
                    <a:pt x="6692" y="24284"/>
                    <a:pt x="6968" y="23900"/>
                  </a:cubicBezTo>
                  <a:cubicBezTo>
                    <a:pt x="7530" y="23142"/>
                    <a:pt x="8048" y="22330"/>
                    <a:pt x="8547" y="21536"/>
                  </a:cubicBezTo>
                  <a:cubicBezTo>
                    <a:pt x="9189" y="20537"/>
                    <a:pt x="9859" y="19493"/>
                    <a:pt x="10608" y="18539"/>
                  </a:cubicBezTo>
                  <a:cubicBezTo>
                    <a:pt x="10768" y="18342"/>
                    <a:pt x="10938" y="18137"/>
                    <a:pt x="11107" y="17950"/>
                  </a:cubicBezTo>
                  <a:cubicBezTo>
                    <a:pt x="12169" y="16754"/>
                    <a:pt x="14328" y="14783"/>
                    <a:pt x="17076" y="14783"/>
                  </a:cubicBezTo>
                  <a:lnTo>
                    <a:pt x="17317" y="14783"/>
                  </a:lnTo>
                  <a:cubicBezTo>
                    <a:pt x="18325" y="14828"/>
                    <a:pt x="19297" y="15140"/>
                    <a:pt x="20243" y="15443"/>
                  </a:cubicBezTo>
                  <a:cubicBezTo>
                    <a:pt x="20876" y="15648"/>
                    <a:pt x="21527" y="15862"/>
                    <a:pt x="22178" y="15987"/>
                  </a:cubicBezTo>
                  <a:cubicBezTo>
                    <a:pt x="22607" y="16068"/>
                    <a:pt x="23026" y="16121"/>
                    <a:pt x="23436" y="16130"/>
                  </a:cubicBezTo>
                  <a:cubicBezTo>
                    <a:pt x="23495" y="16131"/>
                    <a:pt x="23554" y="16132"/>
                    <a:pt x="23613" y="16132"/>
                  </a:cubicBezTo>
                  <a:cubicBezTo>
                    <a:pt x="25055" y="16132"/>
                    <a:pt x="26520" y="15712"/>
                    <a:pt x="27968" y="14881"/>
                  </a:cubicBezTo>
                  <a:cubicBezTo>
                    <a:pt x="29101" y="14230"/>
                    <a:pt x="30207" y="13356"/>
                    <a:pt x="31563" y="12035"/>
                  </a:cubicBezTo>
                  <a:cubicBezTo>
                    <a:pt x="32241" y="11366"/>
                    <a:pt x="32902" y="10679"/>
                    <a:pt x="33526" y="9983"/>
                  </a:cubicBezTo>
                  <a:cubicBezTo>
                    <a:pt x="35542" y="7726"/>
                    <a:pt x="37362" y="5309"/>
                    <a:pt x="38968" y="3177"/>
                  </a:cubicBezTo>
                  <a:cubicBezTo>
                    <a:pt x="39806" y="2062"/>
                    <a:pt x="40600" y="1009"/>
                    <a:pt x="41368" y="37"/>
                  </a:cubicBezTo>
                  <a:lnTo>
                    <a:pt x="4133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37"/>
            <p:cNvSpPr/>
            <p:nvPr/>
          </p:nvSpPr>
          <p:spPr>
            <a:xfrm>
              <a:off x="1218511" y="2556805"/>
              <a:ext cx="2457366" cy="1749677"/>
            </a:xfrm>
            <a:custGeom>
              <a:avLst/>
              <a:gdLst/>
              <a:ahLst/>
              <a:cxnLst/>
              <a:rect l="l" t="t" r="r" b="b"/>
              <a:pathLst>
                <a:path w="40922" h="29137" extrusionOk="0">
                  <a:moveTo>
                    <a:pt x="40886" y="1"/>
                  </a:moveTo>
                  <a:cubicBezTo>
                    <a:pt x="40413" y="688"/>
                    <a:pt x="39931" y="1392"/>
                    <a:pt x="39423" y="2151"/>
                  </a:cubicBezTo>
                  <a:cubicBezTo>
                    <a:pt x="37683" y="4720"/>
                    <a:pt x="35711" y="7637"/>
                    <a:pt x="33356" y="10287"/>
                  </a:cubicBezTo>
                  <a:cubicBezTo>
                    <a:pt x="32732" y="10991"/>
                    <a:pt x="32072" y="11669"/>
                    <a:pt x="31394" y="12321"/>
                  </a:cubicBezTo>
                  <a:cubicBezTo>
                    <a:pt x="30064" y="13570"/>
                    <a:pt x="28905" y="14444"/>
                    <a:pt x="27736" y="15068"/>
                  </a:cubicBezTo>
                  <a:cubicBezTo>
                    <a:pt x="26304" y="15830"/>
                    <a:pt x="24872" y="16215"/>
                    <a:pt x="23469" y="16215"/>
                  </a:cubicBezTo>
                  <a:cubicBezTo>
                    <a:pt x="23378" y="16215"/>
                    <a:pt x="23287" y="16213"/>
                    <a:pt x="23195" y="16210"/>
                  </a:cubicBezTo>
                  <a:cubicBezTo>
                    <a:pt x="22794" y="16201"/>
                    <a:pt x="22375" y="16148"/>
                    <a:pt x="21955" y="16059"/>
                  </a:cubicBezTo>
                  <a:cubicBezTo>
                    <a:pt x="21304" y="15934"/>
                    <a:pt x="20662" y="15720"/>
                    <a:pt x="20046" y="15514"/>
                  </a:cubicBezTo>
                  <a:cubicBezTo>
                    <a:pt x="19092" y="15211"/>
                    <a:pt x="18110" y="14890"/>
                    <a:pt x="17102" y="14836"/>
                  </a:cubicBezTo>
                  <a:cubicBezTo>
                    <a:pt x="17012" y="14832"/>
                    <a:pt x="16922" y="14830"/>
                    <a:pt x="16833" y="14830"/>
                  </a:cubicBezTo>
                  <a:cubicBezTo>
                    <a:pt x="14088" y="14830"/>
                    <a:pt x="11929" y="16784"/>
                    <a:pt x="10866" y="17977"/>
                  </a:cubicBezTo>
                  <a:cubicBezTo>
                    <a:pt x="10706" y="18164"/>
                    <a:pt x="10536" y="18360"/>
                    <a:pt x="10376" y="18565"/>
                  </a:cubicBezTo>
                  <a:cubicBezTo>
                    <a:pt x="9564" y="19582"/>
                    <a:pt x="8877" y="20697"/>
                    <a:pt x="8199" y="21777"/>
                  </a:cubicBezTo>
                  <a:cubicBezTo>
                    <a:pt x="7753" y="22499"/>
                    <a:pt x="7289" y="23249"/>
                    <a:pt x="6798" y="23954"/>
                  </a:cubicBezTo>
                  <a:cubicBezTo>
                    <a:pt x="6522" y="24346"/>
                    <a:pt x="6245" y="24712"/>
                    <a:pt x="5978" y="25051"/>
                  </a:cubicBezTo>
                  <a:cubicBezTo>
                    <a:pt x="4158" y="27335"/>
                    <a:pt x="2088" y="28726"/>
                    <a:pt x="1" y="29092"/>
                  </a:cubicBezTo>
                  <a:lnTo>
                    <a:pt x="9" y="29137"/>
                  </a:lnTo>
                  <a:cubicBezTo>
                    <a:pt x="2106" y="28771"/>
                    <a:pt x="4185" y="27370"/>
                    <a:pt x="6013" y="25078"/>
                  </a:cubicBezTo>
                  <a:cubicBezTo>
                    <a:pt x="6281" y="24739"/>
                    <a:pt x="6558" y="24364"/>
                    <a:pt x="6834" y="23980"/>
                  </a:cubicBezTo>
                  <a:cubicBezTo>
                    <a:pt x="7325" y="23276"/>
                    <a:pt x="7789" y="22526"/>
                    <a:pt x="8235" y="21804"/>
                  </a:cubicBezTo>
                  <a:cubicBezTo>
                    <a:pt x="8913" y="20724"/>
                    <a:pt x="9600" y="19609"/>
                    <a:pt x="10411" y="18592"/>
                  </a:cubicBezTo>
                  <a:cubicBezTo>
                    <a:pt x="10572" y="18387"/>
                    <a:pt x="10733" y="18191"/>
                    <a:pt x="10902" y="18003"/>
                  </a:cubicBezTo>
                  <a:cubicBezTo>
                    <a:pt x="11956" y="16820"/>
                    <a:pt x="14106" y="14875"/>
                    <a:pt x="16834" y="14875"/>
                  </a:cubicBezTo>
                  <a:cubicBezTo>
                    <a:pt x="16923" y="14875"/>
                    <a:pt x="17012" y="14877"/>
                    <a:pt x="17102" y="14881"/>
                  </a:cubicBezTo>
                  <a:cubicBezTo>
                    <a:pt x="18110" y="14934"/>
                    <a:pt x="19083" y="15247"/>
                    <a:pt x="20028" y="15559"/>
                  </a:cubicBezTo>
                  <a:cubicBezTo>
                    <a:pt x="20653" y="15764"/>
                    <a:pt x="21295" y="15969"/>
                    <a:pt x="21946" y="16103"/>
                  </a:cubicBezTo>
                  <a:cubicBezTo>
                    <a:pt x="22366" y="16192"/>
                    <a:pt x="22785" y="16237"/>
                    <a:pt x="23195" y="16255"/>
                  </a:cubicBezTo>
                  <a:cubicBezTo>
                    <a:pt x="23287" y="16258"/>
                    <a:pt x="23379" y="16260"/>
                    <a:pt x="23471" y="16260"/>
                  </a:cubicBezTo>
                  <a:cubicBezTo>
                    <a:pt x="24882" y="16260"/>
                    <a:pt x="26322" y="15874"/>
                    <a:pt x="27763" y="15104"/>
                  </a:cubicBezTo>
                  <a:cubicBezTo>
                    <a:pt x="28931" y="14480"/>
                    <a:pt x="30091" y="13605"/>
                    <a:pt x="31420" y="12347"/>
                  </a:cubicBezTo>
                  <a:cubicBezTo>
                    <a:pt x="32107" y="11696"/>
                    <a:pt x="32768" y="11018"/>
                    <a:pt x="33392" y="10313"/>
                  </a:cubicBezTo>
                  <a:cubicBezTo>
                    <a:pt x="35738" y="7664"/>
                    <a:pt x="37719" y="4747"/>
                    <a:pt x="39458" y="2177"/>
                  </a:cubicBezTo>
                  <a:cubicBezTo>
                    <a:pt x="39967" y="1419"/>
                    <a:pt x="40449" y="714"/>
                    <a:pt x="40921" y="19"/>
                  </a:cubicBezTo>
                  <a:lnTo>
                    <a:pt x="4088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37"/>
            <p:cNvSpPr/>
            <p:nvPr/>
          </p:nvSpPr>
          <p:spPr>
            <a:xfrm>
              <a:off x="1260846" y="2543414"/>
              <a:ext cx="2430584" cy="1771655"/>
            </a:xfrm>
            <a:custGeom>
              <a:avLst/>
              <a:gdLst/>
              <a:ahLst/>
              <a:cxnLst/>
              <a:rect l="l" t="t" r="r" b="b"/>
              <a:pathLst>
                <a:path w="40476" h="29503" extrusionOk="0">
                  <a:moveTo>
                    <a:pt x="40448" y="1"/>
                  </a:moveTo>
                  <a:cubicBezTo>
                    <a:pt x="40172" y="447"/>
                    <a:pt x="39904" y="893"/>
                    <a:pt x="39619" y="1375"/>
                  </a:cubicBezTo>
                  <a:cubicBezTo>
                    <a:pt x="37834" y="4336"/>
                    <a:pt x="35818" y="7691"/>
                    <a:pt x="33222" y="10635"/>
                  </a:cubicBezTo>
                  <a:cubicBezTo>
                    <a:pt x="32607" y="11330"/>
                    <a:pt x="31938" y="12008"/>
                    <a:pt x="31251" y="12651"/>
                  </a:cubicBezTo>
                  <a:cubicBezTo>
                    <a:pt x="29957" y="13837"/>
                    <a:pt x="28744" y="14703"/>
                    <a:pt x="27531" y="15309"/>
                  </a:cubicBezTo>
                  <a:cubicBezTo>
                    <a:pt x="26129" y="16006"/>
                    <a:pt x="24736" y="16364"/>
                    <a:pt x="23369" y="16364"/>
                  </a:cubicBezTo>
                  <a:cubicBezTo>
                    <a:pt x="23231" y="16364"/>
                    <a:pt x="23092" y="16360"/>
                    <a:pt x="22954" y="16353"/>
                  </a:cubicBezTo>
                  <a:cubicBezTo>
                    <a:pt x="22553" y="16335"/>
                    <a:pt x="22133" y="16282"/>
                    <a:pt x="21714" y="16192"/>
                  </a:cubicBezTo>
                  <a:cubicBezTo>
                    <a:pt x="21081" y="16059"/>
                    <a:pt x="20438" y="15844"/>
                    <a:pt x="19832" y="15639"/>
                  </a:cubicBezTo>
                  <a:cubicBezTo>
                    <a:pt x="18877" y="15327"/>
                    <a:pt x="17896" y="15006"/>
                    <a:pt x="16888" y="14952"/>
                  </a:cubicBezTo>
                  <a:cubicBezTo>
                    <a:pt x="16785" y="14947"/>
                    <a:pt x="16683" y="14944"/>
                    <a:pt x="16582" y="14944"/>
                  </a:cubicBezTo>
                  <a:cubicBezTo>
                    <a:pt x="13856" y="14944"/>
                    <a:pt x="11719" y="16869"/>
                    <a:pt x="10670" y="18039"/>
                  </a:cubicBezTo>
                  <a:cubicBezTo>
                    <a:pt x="10500" y="18226"/>
                    <a:pt x="10340" y="18432"/>
                    <a:pt x="10179" y="18628"/>
                  </a:cubicBezTo>
                  <a:cubicBezTo>
                    <a:pt x="9314" y="19707"/>
                    <a:pt x="8591" y="20912"/>
                    <a:pt x="7887" y="22062"/>
                  </a:cubicBezTo>
                  <a:cubicBezTo>
                    <a:pt x="7494" y="22722"/>
                    <a:pt x="7084" y="23392"/>
                    <a:pt x="6664" y="24034"/>
                  </a:cubicBezTo>
                  <a:cubicBezTo>
                    <a:pt x="6388" y="24444"/>
                    <a:pt x="6129" y="24810"/>
                    <a:pt x="5870" y="25167"/>
                  </a:cubicBezTo>
                  <a:cubicBezTo>
                    <a:pt x="4068" y="27567"/>
                    <a:pt x="2097" y="29012"/>
                    <a:pt x="0" y="29467"/>
                  </a:cubicBezTo>
                  <a:lnTo>
                    <a:pt x="9" y="29502"/>
                  </a:lnTo>
                  <a:cubicBezTo>
                    <a:pt x="2115" y="29047"/>
                    <a:pt x="4095" y="27593"/>
                    <a:pt x="5897" y="25185"/>
                  </a:cubicBezTo>
                  <a:cubicBezTo>
                    <a:pt x="6165" y="24837"/>
                    <a:pt x="6423" y="24462"/>
                    <a:pt x="6691" y="24061"/>
                  </a:cubicBezTo>
                  <a:cubicBezTo>
                    <a:pt x="7119" y="23418"/>
                    <a:pt x="7530" y="22740"/>
                    <a:pt x="7922" y="22089"/>
                  </a:cubicBezTo>
                  <a:cubicBezTo>
                    <a:pt x="8627" y="20929"/>
                    <a:pt x="9350" y="19734"/>
                    <a:pt x="10206" y="18655"/>
                  </a:cubicBezTo>
                  <a:cubicBezTo>
                    <a:pt x="10367" y="18449"/>
                    <a:pt x="10527" y="18253"/>
                    <a:pt x="10697" y="18066"/>
                  </a:cubicBezTo>
                  <a:cubicBezTo>
                    <a:pt x="11746" y="16896"/>
                    <a:pt x="13865" y="14980"/>
                    <a:pt x="16582" y="14980"/>
                  </a:cubicBezTo>
                  <a:cubicBezTo>
                    <a:pt x="16683" y="14980"/>
                    <a:pt x="16785" y="14983"/>
                    <a:pt x="16888" y="14988"/>
                  </a:cubicBezTo>
                  <a:cubicBezTo>
                    <a:pt x="17896" y="15042"/>
                    <a:pt x="18868" y="15363"/>
                    <a:pt x="19814" y="15675"/>
                  </a:cubicBezTo>
                  <a:cubicBezTo>
                    <a:pt x="20429" y="15880"/>
                    <a:pt x="21072" y="16094"/>
                    <a:pt x="21705" y="16228"/>
                  </a:cubicBezTo>
                  <a:cubicBezTo>
                    <a:pt x="22124" y="16317"/>
                    <a:pt x="22544" y="16371"/>
                    <a:pt x="22954" y="16389"/>
                  </a:cubicBezTo>
                  <a:cubicBezTo>
                    <a:pt x="23092" y="16396"/>
                    <a:pt x="23231" y="16400"/>
                    <a:pt x="23369" y="16400"/>
                  </a:cubicBezTo>
                  <a:cubicBezTo>
                    <a:pt x="24737" y="16400"/>
                    <a:pt x="26139" y="16041"/>
                    <a:pt x="27548" y="15345"/>
                  </a:cubicBezTo>
                  <a:cubicBezTo>
                    <a:pt x="28762" y="14738"/>
                    <a:pt x="29984" y="13864"/>
                    <a:pt x="31277" y="12677"/>
                  </a:cubicBezTo>
                  <a:cubicBezTo>
                    <a:pt x="31964" y="12035"/>
                    <a:pt x="32633" y="11357"/>
                    <a:pt x="33249" y="10661"/>
                  </a:cubicBezTo>
                  <a:cubicBezTo>
                    <a:pt x="35854" y="7708"/>
                    <a:pt x="37870" y="4354"/>
                    <a:pt x="39645" y="1392"/>
                  </a:cubicBezTo>
                  <a:cubicBezTo>
                    <a:pt x="39931" y="920"/>
                    <a:pt x="40207" y="465"/>
                    <a:pt x="40475" y="19"/>
                  </a:cubicBezTo>
                  <a:lnTo>
                    <a:pt x="4044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37"/>
            <p:cNvSpPr/>
            <p:nvPr/>
          </p:nvSpPr>
          <p:spPr>
            <a:xfrm>
              <a:off x="1303181" y="2530023"/>
              <a:ext cx="2403741" cy="1794174"/>
            </a:xfrm>
            <a:custGeom>
              <a:avLst/>
              <a:gdLst/>
              <a:ahLst/>
              <a:cxnLst/>
              <a:rect l="l" t="t" r="r" b="b"/>
              <a:pathLst>
                <a:path w="40029" h="29878" extrusionOk="0">
                  <a:moveTo>
                    <a:pt x="40002" y="1"/>
                  </a:moveTo>
                  <a:cubicBezTo>
                    <a:pt x="39868" y="259"/>
                    <a:pt x="39725" y="518"/>
                    <a:pt x="39592" y="777"/>
                  </a:cubicBezTo>
                  <a:cubicBezTo>
                    <a:pt x="37843" y="4078"/>
                    <a:pt x="35854" y="7815"/>
                    <a:pt x="33088" y="10982"/>
                  </a:cubicBezTo>
                  <a:cubicBezTo>
                    <a:pt x="32473" y="11678"/>
                    <a:pt x="31813" y="12356"/>
                    <a:pt x="31108" y="12981"/>
                  </a:cubicBezTo>
                  <a:cubicBezTo>
                    <a:pt x="29841" y="14114"/>
                    <a:pt x="28592" y="14952"/>
                    <a:pt x="27316" y="15550"/>
                  </a:cubicBezTo>
                  <a:cubicBezTo>
                    <a:pt x="25938" y="16188"/>
                    <a:pt x="24574" y="16513"/>
                    <a:pt x="23242" y="16513"/>
                  </a:cubicBezTo>
                  <a:cubicBezTo>
                    <a:pt x="23065" y="16513"/>
                    <a:pt x="22889" y="16507"/>
                    <a:pt x="22713" y="16496"/>
                  </a:cubicBezTo>
                  <a:cubicBezTo>
                    <a:pt x="22303" y="16469"/>
                    <a:pt x="21892" y="16415"/>
                    <a:pt x="21473" y="16326"/>
                  </a:cubicBezTo>
                  <a:cubicBezTo>
                    <a:pt x="20849" y="16183"/>
                    <a:pt x="20215" y="15978"/>
                    <a:pt x="19609" y="15773"/>
                  </a:cubicBezTo>
                  <a:cubicBezTo>
                    <a:pt x="18663" y="15452"/>
                    <a:pt x="17682" y="15122"/>
                    <a:pt x="16673" y="15059"/>
                  </a:cubicBezTo>
                  <a:cubicBezTo>
                    <a:pt x="16567" y="15053"/>
                    <a:pt x="16461" y="15050"/>
                    <a:pt x="16354" y="15050"/>
                  </a:cubicBezTo>
                  <a:cubicBezTo>
                    <a:pt x="15333" y="15050"/>
                    <a:pt x="14300" y="15321"/>
                    <a:pt x="13275" y="15862"/>
                  </a:cubicBezTo>
                  <a:cubicBezTo>
                    <a:pt x="12293" y="16380"/>
                    <a:pt x="11321" y="17156"/>
                    <a:pt x="10473" y="18110"/>
                  </a:cubicBezTo>
                  <a:cubicBezTo>
                    <a:pt x="10304" y="18298"/>
                    <a:pt x="10134" y="18494"/>
                    <a:pt x="9974" y="18690"/>
                  </a:cubicBezTo>
                  <a:cubicBezTo>
                    <a:pt x="9064" y="19841"/>
                    <a:pt x="8306" y="21126"/>
                    <a:pt x="7574" y="22375"/>
                  </a:cubicBezTo>
                  <a:cubicBezTo>
                    <a:pt x="7235" y="22954"/>
                    <a:pt x="6887" y="23552"/>
                    <a:pt x="6521" y="24123"/>
                  </a:cubicBezTo>
                  <a:cubicBezTo>
                    <a:pt x="6263" y="24542"/>
                    <a:pt x="6013" y="24917"/>
                    <a:pt x="5763" y="25274"/>
                  </a:cubicBezTo>
                  <a:cubicBezTo>
                    <a:pt x="4015" y="27763"/>
                    <a:pt x="2070" y="29297"/>
                    <a:pt x="0" y="29841"/>
                  </a:cubicBezTo>
                  <a:lnTo>
                    <a:pt x="9" y="29877"/>
                  </a:lnTo>
                  <a:cubicBezTo>
                    <a:pt x="2088" y="29333"/>
                    <a:pt x="4032" y="27790"/>
                    <a:pt x="5790" y="25292"/>
                  </a:cubicBezTo>
                  <a:cubicBezTo>
                    <a:pt x="6040" y="24935"/>
                    <a:pt x="6289" y="24560"/>
                    <a:pt x="6548" y="24141"/>
                  </a:cubicBezTo>
                  <a:cubicBezTo>
                    <a:pt x="6914" y="23561"/>
                    <a:pt x="7262" y="22963"/>
                    <a:pt x="7601" y="22383"/>
                  </a:cubicBezTo>
                  <a:cubicBezTo>
                    <a:pt x="8332" y="21143"/>
                    <a:pt x="9091" y="19859"/>
                    <a:pt x="10001" y="18708"/>
                  </a:cubicBezTo>
                  <a:cubicBezTo>
                    <a:pt x="10161" y="18512"/>
                    <a:pt x="10331" y="18316"/>
                    <a:pt x="10491" y="18128"/>
                  </a:cubicBezTo>
                  <a:cubicBezTo>
                    <a:pt x="11529" y="16970"/>
                    <a:pt x="13640" y="15086"/>
                    <a:pt x="16347" y="15086"/>
                  </a:cubicBezTo>
                  <a:cubicBezTo>
                    <a:pt x="16455" y="15086"/>
                    <a:pt x="16564" y="15089"/>
                    <a:pt x="16673" y="15095"/>
                  </a:cubicBezTo>
                  <a:cubicBezTo>
                    <a:pt x="17682" y="15149"/>
                    <a:pt x="18654" y="15479"/>
                    <a:pt x="19600" y="15800"/>
                  </a:cubicBezTo>
                  <a:cubicBezTo>
                    <a:pt x="20206" y="16005"/>
                    <a:pt x="20840" y="16219"/>
                    <a:pt x="21473" y="16353"/>
                  </a:cubicBezTo>
                  <a:cubicBezTo>
                    <a:pt x="21883" y="16442"/>
                    <a:pt x="22303" y="16505"/>
                    <a:pt x="22713" y="16531"/>
                  </a:cubicBezTo>
                  <a:cubicBezTo>
                    <a:pt x="22879" y="16541"/>
                    <a:pt x="23046" y="16546"/>
                    <a:pt x="23213" y="16546"/>
                  </a:cubicBezTo>
                  <a:cubicBezTo>
                    <a:pt x="24556" y="16546"/>
                    <a:pt x="25938" y="16227"/>
                    <a:pt x="27334" y="15577"/>
                  </a:cubicBezTo>
                  <a:cubicBezTo>
                    <a:pt x="28610" y="14979"/>
                    <a:pt x="29859" y="14140"/>
                    <a:pt x="31135" y="12999"/>
                  </a:cubicBezTo>
                  <a:cubicBezTo>
                    <a:pt x="31830" y="12374"/>
                    <a:pt x="32499" y="11705"/>
                    <a:pt x="33115" y="11000"/>
                  </a:cubicBezTo>
                  <a:cubicBezTo>
                    <a:pt x="35881" y="7833"/>
                    <a:pt x="37870" y="4095"/>
                    <a:pt x="39618" y="795"/>
                  </a:cubicBezTo>
                  <a:cubicBezTo>
                    <a:pt x="39752" y="527"/>
                    <a:pt x="39895" y="268"/>
                    <a:pt x="40029" y="19"/>
                  </a:cubicBezTo>
                  <a:lnTo>
                    <a:pt x="4000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37"/>
            <p:cNvSpPr/>
            <p:nvPr/>
          </p:nvSpPr>
          <p:spPr>
            <a:xfrm>
              <a:off x="1345456" y="2516632"/>
              <a:ext cx="2377019" cy="1816092"/>
            </a:xfrm>
            <a:custGeom>
              <a:avLst/>
              <a:gdLst/>
              <a:ahLst/>
              <a:cxnLst/>
              <a:rect l="l" t="t" r="r" b="b"/>
              <a:pathLst>
                <a:path w="39584" h="30243" extrusionOk="0">
                  <a:moveTo>
                    <a:pt x="39557" y="1"/>
                  </a:moveTo>
                  <a:lnTo>
                    <a:pt x="39405" y="340"/>
                  </a:lnTo>
                  <a:cubicBezTo>
                    <a:pt x="37648" y="4113"/>
                    <a:pt x="35828" y="8012"/>
                    <a:pt x="32955" y="11321"/>
                  </a:cubicBezTo>
                  <a:cubicBezTo>
                    <a:pt x="32349" y="12026"/>
                    <a:pt x="31679" y="12695"/>
                    <a:pt x="30975" y="13302"/>
                  </a:cubicBezTo>
                  <a:cubicBezTo>
                    <a:pt x="29717" y="14390"/>
                    <a:pt x="28423" y="15229"/>
                    <a:pt x="27112" y="15791"/>
                  </a:cubicBezTo>
                  <a:cubicBezTo>
                    <a:pt x="25761" y="16371"/>
                    <a:pt x="24430" y="16663"/>
                    <a:pt x="23130" y="16663"/>
                  </a:cubicBezTo>
                  <a:cubicBezTo>
                    <a:pt x="22910" y="16663"/>
                    <a:pt x="22691" y="16655"/>
                    <a:pt x="22473" y="16638"/>
                  </a:cubicBezTo>
                  <a:cubicBezTo>
                    <a:pt x="22063" y="16612"/>
                    <a:pt x="21652" y="16549"/>
                    <a:pt x="21242" y="16451"/>
                  </a:cubicBezTo>
                  <a:cubicBezTo>
                    <a:pt x="20617" y="16317"/>
                    <a:pt x="19993" y="16103"/>
                    <a:pt x="19395" y="15898"/>
                  </a:cubicBezTo>
                  <a:cubicBezTo>
                    <a:pt x="18450" y="15568"/>
                    <a:pt x="17468" y="15238"/>
                    <a:pt x="16451" y="15175"/>
                  </a:cubicBezTo>
                  <a:cubicBezTo>
                    <a:pt x="16331" y="15168"/>
                    <a:pt x="16210" y="15164"/>
                    <a:pt x="16089" y="15164"/>
                  </a:cubicBezTo>
                  <a:cubicBezTo>
                    <a:pt x="15091" y="15164"/>
                    <a:pt x="14081" y="15426"/>
                    <a:pt x="13070" y="15951"/>
                  </a:cubicBezTo>
                  <a:cubicBezTo>
                    <a:pt x="12089" y="16469"/>
                    <a:pt x="11116" y="17236"/>
                    <a:pt x="10269" y="18173"/>
                  </a:cubicBezTo>
                  <a:cubicBezTo>
                    <a:pt x="10108" y="18360"/>
                    <a:pt x="9939" y="18556"/>
                    <a:pt x="9778" y="18753"/>
                  </a:cubicBezTo>
                  <a:cubicBezTo>
                    <a:pt x="8806" y="19975"/>
                    <a:pt x="8021" y="21358"/>
                    <a:pt x="7263" y="22696"/>
                  </a:cubicBezTo>
                  <a:cubicBezTo>
                    <a:pt x="6977" y="23195"/>
                    <a:pt x="6692" y="23704"/>
                    <a:pt x="6388" y="24203"/>
                  </a:cubicBezTo>
                  <a:cubicBezTo>
                    <a:pt x="6130" y="24640"/>
                    <a:pt x="5889" y="25024"/>
                    <a:pt x="5657" y="25381"/>
                  </a:cubicBezTo>
                  <a:cubicBezTo>
                    <a:pt x="3926" y="28004"/>
                    <a:pt x="2079" y="29583"/>
                    <a:pt x="1" y="30216"/>
                  </a:cubicBezTo>
                  <a:lnTo>
                    <a:pt x="10" y="30243"/>
                  </a:lnTo>
                  <a:cubicBezTo>
                    <a:pt x="1125" y="29904"/>
                    <a:pt x="2204" y="29262"/>
                    <a:pt x="3212" y="28343"/>
                  </a:cubicBezTo>
                  <a:cubicBezTo>
                    <a:pt x="4069" y="27575"/>
                    <a:pt x="4898" y="26585"/>
                    <a:pt x="5675" y="25399"/>
                  </a:cubicBezTo>
                  <a:cubicBezTo>
                    <a:pt x="5915" y="25042"/>
                    <a:pt x="6156" y="24658"/>
                    <a:pt x="6415" y="24221"/>
                  </a:cubicBezTo>
                  <a:cubicBezTo>
                    <a:pt x="6709" y="23722"/>
                    <a:pt x="7004" y="23204"/>
                    <a:pt x="7289" y="22705"/>
                  </a:cubicBezTo>
                  <a:cubicBezTo>
                    <a:pt x="8048" y="21375"/>
                    <a:pt x="8824" y="19993"/>
                    <a:pt x="9796" y="18770"/>
                  </a:cubicBezTo>
                  <a:cubicBezTo>
                    <a:pt x="9957" y="18574"/>
                    <a:pt x="10126" y="18378"/>
                    <a:pt x="10296" y="18191"/>
                  </a:cubicBezTo>
                  <a:cubicBezTo>
                    <a:pt x="12024" y="16276"/>
                    <a:pt x="14120" y="15191"/>
                    <a:pt x="16107" y="15191"/>
                  </a:cubicBezTo>
                  <a:cubicBezTo>
                    <a:pt x="16222" y="15191"/>
                    <a:pt x="16337" y="15195"/>
                    <a:pt x="16451" y="15202"/>
                  </a:cubicBezTo>
                  <a:cubicBezTo>
                    <a:pt x="17468" y="15264"/>
                    <a:pt x="18441" y="15595"/>
                    <a:pt x="19386" y="15916"/>
                  </a:cubicBezTo>
                  <a:cubicBezTo>
                    <a:pt x="19993" y="16130"/>
                    <a:pt x="20608" y="16335"/>
                    <a:pt x="21233" y="16478"/>
                  </a:cubicBezTo>
                  <a:cubicBezTo>
                    <a:pt x="21643" y="16576"/>
                    <a:pt x="22063" y="16638"/>
                    <a:pt x="22473" y="16665"/>
                  </a:cubicBezTo>
                  <a:cubicBezTo>
                    <a:pt x="22691" y="16682"/>
                    <a:pt x="22910" y="16690"/>
                    <a:pt x="23131" y="16690"/>
                  </a:cubicBezTo>
                  <a:cubicBezTo>
                    <a:pt x="24433" y="16690"/>
                    <a:pt x="25770" y="16398"/>
                    <a:pt x="27121" y="15818"/>
                  </a:cubicBezTo>
                  <a:cubicBezTo>
                    <a:pt x="28432" y="15247"/>
                    <a:pt x="29735" y="14408"/>
                    <a:pt x="30993" y="13329"/>
                  </a:cubicBezTo>
                  <a:cubicBezTo>
                    <a:pt x="31697" y="12713"/>
                    <a:pt x="32366" y="12044"/>
                    <a:pt x="32982" y="11339"/>
                  </a:cubicBezTo>
                  <a:cubicBezTo>
                    <a:pt x="35855" y="8030"/>
                    <a:pt x="37665" y="4122"/>
                    <a:pt x="39423" y="349"/>
                  </a:cubicBezTo>
                  <a:lnTo>
                    <a:pt x="39584" y="10"/>
                  </a:lnTo>
                  <a:lnTo>
                    <a:pt x="3955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37"/>
            <p:cNvSpPr/>
            <p:nvPr/>
          </p:nvSpPr>
          <p:spPr>
            <a:xfrm>
              <a:off x="1387790" y="2503241"/>
              <a:ext cx="2350237" cy="1838070"/>
            </a:xfrm>
            <a:custGeom>
              <a:avLst/>
              <a:gdLst/>
              <a:ahLst/>
              <a:cxnLst/>
              <a:rect l="l" t="t" r="r" b="b"/>
              <a:pathLst>
                <a:path w="39138" h="30609" extrusionOk="0">
                  <a:moveTo>
                    <a:pt x="39110" y="1"/>
                  </a:moveTo>
                  <a:lnTo>
                    <a:pt x="39102" y="27"/>
                  </a:lnTo>
                  <a:cubicBezTo>
                    <a:pt x="37460" y="4078"/>
                    <a:pt x="35756" y="8261"/>
                    <a:pt x="32821" y="11669"/>
                  </a:cubicBezTo>
                  <a:cubicBezTo>
                    <a:pt x="32214" y="12374"/>
                    <a:pt x="31545" y="13034"/>
                    <a:pt x="30832" y="13632"/>
                  </a:cubicBezTo>
                  <a:cubicBezTo>
                    <a:pt x="29583" y="14685"/>
                    <a:pt x="28262" y="15496"/>
                    <a:pt x="26898" y="16041"/>
                  </a:cubicBezTo>
                  <a:cubicBezTo>
                    <a:pt x="25594" y="16556"/>
                    <a:pt x="24298" y="16816"/>
                    <a:pt x="23032" y="16816"/>
                  </a:cubicBezTo>
                  <a:cubicBezTo>
                    <a:pt x="22764" y="16816"/>
                    <a:pt x="22497" y="16804"/>
                    <a:pt x="22232" y="16781"/>
                  </a:cubicBezTo>
                  <a:cubicBezTo>
                    <a:pt x="21821" y="16745"/>
                    <a:pt x="21411" y="16683"/>
                    <a:pt x="21001" y="16585"/>
                  </a:cubicBezTo>
                  <a:cubicBezTo>
                    <a:pt x="20385" y="16442"/>
                    <a:pt x="19770" y="16228"/>
                    <a:pt x="19181" y="16023"/>
                  </a:cubicBezTo>
                  <a:cubicBezTo>
                    <a:pt x="18235" y="15693"/>
                    <a:pt x="17254" y="15354"/>
                    <a:pt x="16237" y="15282"/>
                  </a:cubicBezTo>
                  <a:cubicBezTo>
                    <a:pt x="16116" y="15275"/>
                    <a:pt x="15995" y="15271"/>
                    <a:pt x="15874" y="15271"/>
                  </a:cubicBezTo>
                  <a:cubicBezTo>
                    <a:pt x="14876" y="15271"/>
                    <a:pt x="13868" y="15532"/>
                    <a:pt x="12874" y="16041"/>
                  </a:cubicBezTo>
                  <a:cubicBezTo>
                    <a:pt x="11883" y="16549"/>
                    <a:pt x="10920" y="17307"/>
                    <a:pt x="10072" y="18235"/>
                  </a:cubicBezTo>
                  <a:cubicBezTo>
                    <a:pt x="9903" y="18423"/>
                    <a:pt x="9742" y="18619"/>
                    <a:pt x="9582" y="18815"/>
                  </a:cubicBezTo>
                  <a:cubicBezTo>
                    <a:pt x="8547" y="20117"/>
                    <a:pt x="7735" y="21598"/>
                    <a:pt x="6950" y="23035"/>
                  </a:cubicBezTo>
                  <a:cubicBezTo>
                    <a:pt x="6727" y="23454"/>
                    <a:pt x="6486" y="23873"/>
                    <a:pt x="6254" y="24293"/>
                  </a:cubicBezTo>
                  <a:cubicBezTo>
                    <a:pt x="6004" y="24739"/>
                    <a:pt x="5773" y="25131"/>
                    <a:pt x="5549" y="25488"/>
                  </a:cubicBezTo>
                  <a:cubicBezTo>
                    <a:pt x="3872" y="28209"/>
                    <a:pt x="2052" y="29877"/>
                    <a:pt x="1" y="30591"/>
                  </a:cubicBezTo>
                  <a:lnTo>
                    <a:pt x="10" y="30609"/>
                  </a:lnTo>
                  <a:cubicBezTo>
                    <a:pt x="2070" y="29895"/>
                    <a:pt x="3881" y="28218"/>
                    <a:pt x="5567" y="25497"/>
                  </a:cubicBezTo>
                  <a:cubicBezTo>
                    <a:pt x="5790" y="25140"/>
                    <a:pt x="6022" y="24747"/>
                    <a:pt x="6272" y="24301"/>
                  </a:cubicBezTo>
                  <a:cubicBezTo>
                    <a:pt x="6504" y="23882"/>
                    <a:pt x="6745" y="23463"/>
                    <a:pt x="6968" y="23044"/>
                  </a:cubicBezTo>
                  <a:cubicBezTo>
                    <a:pt x="7753" y="21616"/>
                    <a:pt x="8565" y="20126"/>
                    <a:pt x="9600" y="18833"/>
                  </a:cubicBezTo>
                  <a:cubicBezTo>
                    <a:pt x="9751" y="18637"/>
                    <a:pt x="9921" y="18440"/>
                    <a:pt x="10090" y="18253"/>
                  </a:cubicBezTo>
                  <a:cubicBezTo>
                    <a:pt x="11809" y="16357"/>
                    <a:pt x="13902" y="15289"/>
                    <a:pt x="15888" y="15289"/>
                  </a:cubicBezTo>
                  <a:cubicBezTo>
                    <a:pt x="16005" y="15289"/>
                    <a:pt x="16121" y="15293"/>
                    <a:pt x="16237" y="15300"/>
                  </a:cubicBezTo>
                  <a:cubicBezTo>
                    <a:pt x="17254" y="15372"/>
                    <a:pt x="18226" y="15711"/>
                    <a:pt x="19172" y="16041"/>
                  </a:cubicBezTo>
                  <a:cubicBezTo>
                    <a:pt x="19770" y="16246"/>
                    <a:pt x="20385" y="16460"/>
                    <a:pt x="21001" y="16603"/>
                  </a:cubicBezTo>
                  <a:cubicBezTo>
                    <a:pt x="21402" y="16701"/>
                    <a:pt x="21821" y="16772"/>
                    <a:pt x="22232" y="16808"/>
                  </a:cubicBezTo>
                  <a:cubicBezTo>
                    <a:pt x="22492" y="16831"/>
                    <a:pt x="22753" y="16842"/>
                    <a:pt x="23016" y="16842"/>
                  </a:cubicBezTo>
                  <a:cubicBezTo>
                    <a:pt x="24287" y="16842"/>
                    <a:pt x="25591" y="16576"/>
                    <a:pt x="26906" y="16058"/>
                  </a:cubicBezTo>
                  <a:cubicBezTo>
                    <a:pt x="28271" y="15514"/>
                    <a:pt x="29592" y="14702"/>
                    <a:pt x="30850" y="13650"/>
                  </a:cubicBezTo>
                  <a:cubicBezTo>
                    <a:pt x="31563" y="13052"/>
                    <a:pt x="32232" y="12392"/>
                    <a:pt x="32839" y="11687"/>
                  </a:cubicBezTo>
                  <a:cubicBezTo>
                    <a:pt x="35774" y="8270"/>
                    <a:pt x="37478" y="4086"/>
                    <a:pt x="39119" y="36"/>
                  </a:cubicBezTo>
                  <a:lnTo>
                    <a:pt x="39137" y="10"/>
                  </a:lnTo>
                  <a:lnTo>
                    <a:pt x="391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37"/>
            <p:cNvSpPr/>
            <p:nvPr/>
          </p:nvSpPr>
          <p:spPr>
            <a:xfrm>
              <a:off x="1430125" y="2489850"/>
              <a:ext cx="2322854" cy="1860049"/>
            </a:xfrm>
            <a:custGeom>
              <a:avLst/>
              <a:gdLst/>
              <a:ahLst/>
              <a:cxnLst/>
              <a:rect l="l" t="t" r="r" b="b"/>
              <a:pathLst>
                <a:path w="38682" h="30975" extrusionOk="0">
                  <a:moveTo>
                    <a:pt x="38673" y="1"/>
                  </a:moveTo>
                  <a:cubicBezTo>
                    <a:pt x="37255" y="4015"/>
                    <a:pt x="35649" y="8556"/>
                    <a:pt x="32687" y="12017"/>
                  </a:cubicBezTo>
                  <a:cubicBezTo>
                    <a:pt x="30004" y="15163"/>
                    <a:pt x="26352" y="16971"/>
                    <a:pt x="22924" y="16971"/>
                  </a:cubicBezTo>
                  <a:cubicBezTo>
                    <a:pt x="22191" y="16971"/>
                    <a:pt x="21469" y="16888"/>
                    <a:pt x="20769" y="16719"/>
                  </a:cubicBezTo>
                  <a:cubicBezTo>
                    <a:pt x="20153" y="16567"/>
                    <a:pt x="19546" y="16353"/>
                    <a:pt x="18966" y="16148"/>
                  </a:cubicBezTo>
                  <a:cubicBezTo>
                    <a:pt x="18021" y="15809"/>
                    <a:pt x="17040" y="15470"/>
                    <a:pt x="16023" y="15398"/>
                  </a:cubicBezTo>
                  <a:cubicBezTo>
                    <a:pt x="15884" y="15388"/>
                    <a:pt x="15745" y="15383"/>
                    <a:pt x="15605" y="15383"/>
                  </a:cubicBezTo>
                  <a:cubicBezTo>
                    <a:pt x="14519" y="15383"/>
                    <a:pt x="13421" y="15691"/>
                    <a:pt x="12338" y="16308"/>
                  </a:cubicBezTo>
                  <a:cubicBezTo>
                    <a:pt x="11259" y="16915"/>
                    <a:pt x="10242" y="17807"/>
                    <a:pt x="9385" y="18877"/>
                  </a:cubicBezTo>
                  <a:cubicBezTo>
                    <a:pt x="8279" y="20260"/>
                    <a:pt x="7441" y="21857"/>
                    <a:pt x="6638" y="23400"/>
                  </a:cubicBezTo>
                  <a:cubicBezTo>
                    <a:pt x="6254" y="24123"/>
                    <a:pt x="5861" y="24881"/>
                    <a:pt x="5442" y="25595"/>
                  </a:cubicBezTo>
                  <a:cubicBezTo>
                    <a:pt x="3810" y="28414"/>
                    <a:pt x="2034" y="30171"/>
                    <a:pt x="0" y="30965"/>
                  </a:cubicBezTo>
                  <a:lnTo>
                    <a:pt x="9" y="30974"/>
                  </a:lnTo>
                  <a:cubicBezTo>
                    <a:pt x="1124" y="30537"/>
                    <a:pt x="2186" y="29806"/>
                    <a:pt x="3149" y="28780"/>
                  </a:cubicBezTo>
                  <a:cubicBezTo>
                    <a:pt x="3952" y="27932"/>
                    <a:pt x="4711" y="26897"/>
                    <a:pt x="5460" y="25604"/>
                  </a:cubicBezTo>
                  <a:cubicBezTo>
                    <a:pt x="5870" y="24881"/>
                    <a:pt x="6263" y="24132"/>
                    <a:pt x="6647" y="23409"/>
                  </a:cubicBezTo>
                  <a:cubicBezTo>
                    <a:pt x="7458" y="21866"/>
                    <a:pt x="8297" y="20269"/>
                    <a:pt x="9394" y="18886"/>
                  </a:cubicBezTo>
                  <a:cubicBezTo>
                    <a:pt x="11152" y="16683"/>
                    <a:pt x="13462" y="15398"/>
                    <a:pt x="15639" y="15398"/>
                  </a:cubicBezTo>
                  <a:cubicBezTo>
                    <a:pt x="15764" y="15398"/>
                    <a:pt x="15898" y="15398"/>
                    <a:pt x="16023" y="15407"/>
                  </a:cubicBezTo>
                  <a:cubicBezTo>
                    <a:pt x="17040" y="15479"/>
                    <a:pt x="18012" y="15826"/>
                    <a:pt x="18958" y="16165"/>
                  </a:cubicBezTo>
                  <a:cubicBezTo>
                    <a:pt x="19546" y="16371"/>
                    <a:pt x="20153" y="16585"/>
                    <a:pt x="20760" y="16727"/>
                  </a:cubicBezTo>
                  <a:cubicBezTo>
                    <a:pt x="21468" y="16899"/>
                    <a:pt x="22198" y="16984"/>
                    <a:pt x="22941" y="16984"/>
                  </a:cubicBezTo>
                  <a:cubicBezTo>
                    <a:pt x="24361" y="16984"/>
                    <a:pt x="25829" y="16673"/>
                    <a:pt x="27281" y="16058"/>
                  </a:cubicBezTo>
                  <a:cubicBezTo>
                    <a:pt x="28298" y="15630"/>
                    <a:pt x="29288" y="15059"/>
                    <a:pt x="30216" y="14355"/>
                  </a:cubicBezTo>
                  <a:cubicBezTo>
                    <a:pt x="31126" y="13677"/>
                    <a:pt x="31964" y="12891"/>
                    <a:pt x="32705" y="12026"/>
                  </a:cubicBezTo>
                  <a:cubicBezTo>
                    <a:pt x="34016" y="10492"/>
                    <a:pt x="35167" y="8627"/>
                    <a:pt x="36229" y="6326"/>
                  </a:cubicBezTo>
                  <a:cubicBezTo>
                    <a:pt x="37192" y="4229"/>
                    <a:pt x="37986" y="1990"/>
                    <a:pt x="38682" y="10"/>
                  </a:cubicBezTo>
                  <a:lnTo>
                    <a:pt x="3867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1" name="Google Shape;4731;p37"/>
          <p:cNvSpPr/>
          <p:nvPr/>
        </p:nvSpPr>
        <p:spPr>
          <a:xfrm>
            <a:off x="-895000" y="4554950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2" name="Google Shape;4732;p37"/>
          <p:cNvSpPr/>
          <p:nvPr/>
        </p:nvSpPr>
        <p:spPr>
          <a:xfrm>
            <a:off x="3230363" y="449602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3" name="Google Shape;4733;p37"/>
          <p:cNvSpPr/>
          <p:nvPr/>
        </p:nvSpPr>
        <p:spPr>
          <a:xfrm>
            <a:off x="1088638" y="42758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4" name="Google Shape;4734;p37"/>
          <p:cNvSpPr/>
          <p:nvPr/>
        </p:nvSpPr>
        <p:spPr>
          <a:xfrm>
            <a:off x="5990238" y="48479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5" name="Google Shape;4735;p37"/>
          <p:cNvSpPr/>
          <p:nvPr/>
        </p:nvSpPr>
        <p:spPr>
          <a:xfrm>
            <a:off x="7733625" y="42510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6" name="Google Shape;4736;p37"/>
          <p:cNvSpPr/>
          <p:nvPr/>
        </p:nvSpPr>
        <p:spPr>
          <a:xfrm>
            <a:off x="1448925" y="485266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7" name="Google Shape;4737;p37"/>
          <p:cNvSpPr/>
          <p:nvPr/>
        </p:nvSpPr>
        <p:spPr>
          <a:xfrm>
            <a:off x="4385063" y="49442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8" name="Google Shape;4738;p37"/>
          <p:cNvGrpSpPr/>
          <p:nvPr/>
        </p:nvGrpSpPr>
        <p:grpSpPr>
          <a:xfrm>
            <a:off x="367100" y="3395913"/>
            <a:ext cx="37200" cy="2435125"/>
            <a:chOff x="367100" y="2392375"/>
            <a:chExt cx="37200" cy="2435125"/>
          </a:xfrm>
        </p:grpSpPr>
        <p:sp>
          <p:nvSpPr>
            <p:cNvPr id="4739" name="Google Shape;4739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1" name="Google Shape;4741;p37"/>
          <p:cNvGrpSpPr/>
          <p:nvPr/>
        </p:nvGrpSpPr>
        <p:grpSpPr>
          <a:xfrm>
            <a:off x="1496950" y="4733550"/>
            <a:ext cx="37200" cy="833425"/>
            <a:chOff x="367100" y="2392375"/>
            <a:chExt cx="37200" cy="833425"/>
          </a:xfrm>
        </p:grpSpPr>
        <p:sp>
          <p:nvSpPr>
            <p:cNvPr id="4742" name="Google Shape;4742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4" name="Google Shape;4744;p37"/>
          <p:cNvGrpSpPr/>
          <p:nvPr/>
        </p:nvGrpSpPr>
        <p:grpSpPr>
          <a:xfrm>
            <a:off x="995688" y="4724625"/>
            <a:ext cx="37200" cy="1232425"/>
            <a:chOff x="367100" y="2392375"/>
            <a:chExt cx="37200" cy="1232425"/>
          </a:xfrm>
        </p:grpSpPr>
        <p:sp>
          <p:nvSpPr>
            <p:cNvPr id="4745" name="Google Shape;4745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7" name="Google Shape;4747;p37"/>
          <p:cNvGrpSpPr/>
          <p:nvPr/>
        </p:nvGrpSpPr>
        <p:grpSpPr>
          <a:xfrm>
            <a:off x="1733350" y="4695513"/>
            <a:ext cx="37200" cy="833425"/>
            <a:chOff x="367100" y="2392375"/>
            <a:chExt cx="37200" cy="833425"/>
          </a:xfrm>
        </p:grpSpPr>
        <p:sp>
          <p:nvSpPr>
            <p:cNvPr id="4748" name="Google Shape;4748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0" name="Google Shape;4750;p37"/>
          <p:cNvGrpSpPr/>
          <p:nvPr/>
        </p:nvGrpSpPr>
        <p:grpSpPr>
          <a:xfrm>
            <a:off x="8607850" y="3557063"/>
            <a:ext cx="37200" cy="2435125"/>
            <a:chOff x="367100" y="2392375"/>
            <a:chExt cx="37200" cy="2435125"/>
          </a:xfrm>
        </p:grpSpPr>
        <p:sp>
          <p:nvSpPr>
            <p:cNvPr id="4751" name="Google Shape;4751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3" name="Google Shape;4753;p37"/>
          <p:cNvGrpSpPr/>
          <p:nvPr/>
        </p:nvGrpSpPr>
        <p:grpSpPr>
          <a:xfrm>
            <a:off x="658425" y="4576075"/>
            <a:ext cx="37200" cy="1232425"/>
            <a:chOff x="367100" y="2392375"/>
            <a:chExt cx="37200" cy="1232425"/>
          </a:xfrm>
        </p:grpSpPr>
        <p:sp>
          <p:nvSpPr>
            <p:cNvPr id="4754" name="Google Shape;4754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6" name="Google Shape;4756;p37"/>
          <p:cNvGrpSpPr/>
          <p:nvPr/>
        </p:nvGrpSpPr>
        <p:grpSpPr>
          <a:xfrm>
            <a:off x="3527900" y="5000325"/>
            <a:ext cx="37200" cy="833425"/>
            <a:chOff x="367100" y="2392375"/>
            <a:chExt cx="37200" cy="833425"/>
          </a:xfrm>
        </p:grpSpPr>
        <p:sp>
          <p:nvSpPr>
            <p:cNvPr id="4757" name="Google Shape;4757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9" name="Google Shape;4759;p37"/>
          <p:cNvGrpSpPr/>
          <p:nvPr/>
        </p:nvGrpSpPr>
        <p:grpSpPr>
          <a:xfrm>
            <a:off x="2347800" y="4836313"/>
            <a:ext cx="37200" cy="833425"/>
            <a:chOff x="367100" y="2392375"/>
            <a:chExt cx="37200" cy="833425"/>
          </a:xfrm>
        </p:grpSpPr>
        <p:sp>
          <p:nvSpPr>
            <p:cNvPr id="4760" name="Google Shape;4760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2" name="Google Shape;4762;p37"/>
          <p:cNvGrpSpPr/>
          <p:nvPr/>
        </p:nvGrpSpPr>
        <p:grpSpPr>
          <a:xfrm>
            <a:off x="7259438" y="4961888"/>
            <a:ext cx="37200" cy="833425"/>
            <a:chOff x="367100" y="2392375"/>
            <a:chExt cx="37200" cy="833425"/>
          </a:xfrm>
        </p:grpSpPr>
        <p:sp>
          <p:nvSpPr>
            <p:cNvPr id="4763" name="Google Shape;4763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5" name="Google Shape;4765;p37"/>
          <p:cNvGrpSpPr/>
          <p:nvPr/>
        </p:nvGrpSpPr>
        <p:grpSpPr>
          <a:xfrm>
            <a:off x="5876450" y="5025588"/>
            <a:ext cx="37200" cy="833425"/>
            <a:chOff x="367100" y="2392375"/>
            <a:chExt cx="37200" cy="833425"/>
          </a:xfrm>
        </p:grpSpPr>
        <p:sp>
          <p:nvSpPr>
            <p:cNvPr id="4766" name="Google Shape;4766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37"/>
          <p:cNvGrpSpPr/>
          <p:nvPr/>
        </p:nvGrpSpPr>
        <p:grpSpPr>
          <a:xfrm>
            <a:off x="5087700" y="4924113"/>
            <a:ext cx="37200" cy="833425"/>
            <a:chOff x="367100" y="2392375"/>
            <a:chExt cx="37200" cy="833425"/>
          </a:xfrm>
        </p:grpSpPr>
        <p:sp>
          <p:nvSpPr>
            <p:cNvPr id="4769" name="Google Shape;4769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1" name="Google Shape;4771;p37"/>
          <p:cNvGrpSpPr/>
          <p:nvPr/>
        </p:nvGrpSpPr>
        <p:grpSpPr>
          <a:xfrm>
            <a:off x="6722900" y="5003300"/>
            <a:ext cx="37200" cy="1232425"/>
            <a:chOff x="367100" y="2392375"/>
            <a:chExt cx="37200" cy="1232425"/>
          </a:xfrm>
        </p:grpSpPr>
        <p:sp>
          <p:nvSpPr>
            <p:cNvPr id="4772" name="Google Shape;4772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4" name="Google Shape;4774;p37"/>
          <p:cNvGrpSpPr/>
          <p:nvPr/>
        </p:nvGrpSpPr>
        <p:grpSpPr>
          <a:xfrm>
            <a:off x="7961675" y="4576075"/>
            <a:ext cx="37200" cy="833425"/>
            <a:chOff x="367100" y="2392375"/>
            <a:chExt cx="37200" cy="833425"/>
          </a:xfrm>
        </p:grpSpPr>
        <p:sp>
          <p:nvSpPr>
            <p:cNvPr id="4775" name="Google Shape;4775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7" name="Google Shape;4777;p37"/>
          <p:cNvGrpSpPr/>
          <p:nvPr/>
        </p:nvGrpSpPr>
        <p:grpSpPr>
          <a:xfrm>
            <a:off x="8312775" y="4639538"/>
            <a:ext cx="37200" cy="833425"/>
            <a:chOff x="367100" y="2392375"/>
            <a:chExt cx="37200" cy="833425"/>
          </a:xfrm>
        </p:grpSpPr>
        <p:sp>
          <p:nvSpPr>
            <p:cNvPr id="4778" name="Google Shape;4778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0" name="Google Shape;4780;p37"/>
          <p:cNvGrpSpPr/>
          <p:nvPr/>
        </p:nvGrpSpPr>
        <p:grpSpPr>
          <a:xfrm>
            <a:off x="8994688" y="4376575"/>
            <a:ext cx="37200" cy="1232425"/>
            <a:chOff x="367100" y="2392375"/>
            <a:chExt cx="37200" cy="1232425"/>
          </a:xfrm>
        </p:grpSpPr>
        <p:sp>
          <p:nvSpPr>
            <p:cNvPr id="4781" name="Google Shape;4781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3" name="Google Shape;4783;p37"/>
          <p:cNvGrpSpPr/>
          <p:nvPr/>
        </p:nvGrpSpPr>
        <p:grpSpPr>
          <a:xfrm>
            <a:off x="179163" y="4158425"/>
            <a:ext cx="37200" cy="1232425"/>
            <a:chOff x="367100" y="2392375"/>
            <a:chExt cx="37200" cy="1232425"/>
          </a:xfrm>
        </p:grpSpPr>
        <p:sp>
          <p:nvSpPr>
            <p:cNvPr id="4784" name="Google Shape;4784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6" name="Google Shape;4786;p37"/>
          <p:cNvGrpSpPr/>
          <p:nvPr/>
        </p:nvGrpSpPr>
        <p:grpSpPr>
          <a:xfrm>
            <a:off x="4435463" y="5076500"/>
            <a:ext cx="37200" cy="833425"/>
            <a:chOff x="367100" y="2392375"/>
            <a:chExt cx="37200" cy="833425"/>
          </a:xfrm>
        </p:grpSpPr>
        <p:sp>
          <p:nvSpPr>
            <p:cNvPr id="4787" name="Google Shape;4787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9" name="Google Shape;4789;p37"/>
          <p:cNvGrpSpPr/>
          <p:nvPr/>
        </p:nvGrpSpPr>
        <p:grpSpPr>
          <a:xfrm>
            <a:off x="3121763" y="4496025"/>
            <a:ext cx="37200" cy="1232425"/>
            <a:chOff x="367100" y="2392375"/>
            <a:chExt cx="37200" cy="1232425"/>
          </a:xfrm>
        </p:grpSpPr>
        <p:sp>
          <p:nvSpPr>
            <p:cNvPr id="4790" name="Google Shape;4790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2" name="Google Shape;4792;p37"/>
          <p:cNvGrpSpPr/>
          <p:nvPr/>
        </p:nvGrpSpPr>
        <p:grpSpPr>
          <a:xfrm>
            <a:off x="542463" y="3775225"/>
            <a:ext cx="37200" cy="2435125"/>
            <a:chOff x="367100" y="2392375"/>
            <a:chExt cx="37200" cy="2435125"/>
          </a:xfrm>
        </p:grpSpPr>
        <p:sp>
          <p:nvSpPr>
            <p:cNvPr id="4793" name="Google Shape;4793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5" name="Google Shape;4795;p37"/>
          <p:cNvGrpSpPr/>
          <p:nvPr/>
        </p:nvGrpSpPr>
        <p:grpSpPr>
          <a:xfrm>
            <a:off x="5937800" y="4199463"/>
            <a:ext cx="37200" cy="2435125"/>
            <a:chOff x="367100" y="2392375"/>
            <a:chExt cx="37200" cy="2435125"/>
          </a:xfrm>
        </p:grpSpPr>
        <p:sp>
          <p:nvSpPr>
            <p:cNvPr id="4796" name="Google Shape;4796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8" name="Google Shape;4798;p37"/>
          <p:cNvSpPr/>
          <p:nvPr/>
        </p:nvSpPr>
        <p:spPr>
          <a:xfrm>
            <a:off x="2148550" y="46484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9" name="Google Shape;4799;p37"/>
          <p:cNvGrpSpPr/>
          <p:nvPr/>
        </p:nvGrpSpPr>
        <p:grpSpPr>
          <a:xfrm>
            <a:off x="8743938" y="3932700"/>
            <a:ext cx="37200" cy="2435125"/>
            <a:chOff x="367100" y="2392375"/>
            <a:chExt cx="37200" cy="2435125"/>
          </a:xfrm>
        </p:grpSpPr>
        <p:sp>
          <p:nvSpPr>
            <p:cNvPr id="4800" name="Google Shape;4800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2" name="Google Shape;4802;p37"/>
          <p:cNvGrpSpPr/>
          <p:nvPr/>
        </p:nvGrpSpPr>
        <p:grpSpPr>
          <a:xfrm>
            <a:off x="8880050" y="3093813"/>
            <a:ext cx="37200" cy="2435125"/>
            <a:chOff x="367100" y="2392375"/>
            <a:chExt cx="37200" cy="2435125"/>
          </a:xfrm>
        </p:grpSpPr>
        <p:sp>
          <p:nvSpPr>
            <p:cNvPr id="4803" name="Google Shape;4803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5" name="Google Shape;4805;p37"/>
          <p:cNvGrpSpPr/>
          <p:nvPr/>
        </p:nvGrpSpPr>
        <p:grpSpPr>
          <a:xfrm>
            <a:off x="3407038" y="4060475"/>
            <a:ext cx="37200" cy="2435125"/>
            <a:chOff x="367100" y="2392375"/>
            <a:chExt cx="37200" cy="2435125"/>
          </a:xfrm>
        </p:grpSpPr>
        <p:sp>
          <p:nvSpPr>
            <p:cNvPr id="4806" name="Google Shape;4806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8" name="Google Shape;4808;p37"/>
          <p:cNvGrpSpPr/>
          <p:nvPr/>
        </p:nvGrpSpPr>
        <p:grpSpPr>
          <a:xfrm>
            <a:off x="5684350" y="4024275"/>
            <a:ext cx="37200" cy="2435125"/>
            <a:chOff x="367100" y="2392375"/>
            <a:chExt cx="37200" cy="2435125"/>
          </a:xfrm>
        </p:grpSpPr>
        <p:sp>
          <p:nvSpPr>
            <p:cNvPr id="4809" name="Google Shape;4809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1" name="Google Shape;4811;p37"/>
          <p:cNvSpPr/>
          <p:nvPr/>
        </p:nvSpPr>
        <p:spPr>
          <a:xfrm>
            <a:off x="5535913" y="-2202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2" name="Google Shape;4812;p37"/>
          <p:cNvSpPr/>
          <p:nvPr/>
        </p:nvSpPr>
        <p:spPr>
          <a:xfrm>
            <a:off x="-378837" y="922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3" name="Google Shape;4813;p37"/>
          <p:cNvSpPr/>
          <p:nvPr/>
        </p:nvSpPr>
        <p:spPr>
          <a:xfrm>
            <a:off x="8781138" y="14181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>
            <a:spLocks noGrp="1"/>
          </p:cNvSpPr>
          <p:nvPr>
            <p:ph type="title"/>
          </p:nvPr>
        </p:nvSpPr>
        <p:spPr>
          <a:xfrm>
            <a:off x="713100" y="2180315"/>
            <a:ext cx="3696000" cy="13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4" name="Google Shape;174;p3"/>
          <p:cNvSpPr txBox="1">
            <a:spLocks noGrp="1"/>
          </p:cNvSpPr>
          <p:nvPr>
            <p:ph type="title" idx="2" hasCustomPrompt="1"/>
          </p:nvPr>
        </p:nvSpPr>
        <p:spPr>
          <a:xfrm>
            <a:off x="1956925" y="1070176"/>
            <a:ext cx="1208700" cy="9309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5" name="Google Shape;175;p3"/>
          <p:cNvSpPr txBox="1">
            <a:spLocks noGrp="1"/>
          </p:cNvSpPr>
          <p:nvPr>
            <p:ph type="subTitle" idx="1"/>
          </p:nvPr>
        </p:nvSpPr>
        <p:spPr>
          <a:xfrm>
            <a:off x="1157500" y="3531590"/>
            <a:ext cx="28074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6" name="Google Shape;176;p3"/>
          <p:cNvGrpSpPr/>
          <p:nvPr/>
        </p:nvGrpSpPr>
        <p:grpSpPr>
          <a:xfrm>
            <a:off x="5363188" y="3248788"/>
            <a:ext cx="37200" cy="833425"/>
            <a:chOff x="367100" y="2392375"/>
            <a:chExt cx="37200" cy="833425"/>
          </a:xfrm>
        </p:grpSpPr>
        <p:sp>
          <p:nvSpPr>
            <p:cNvPr id="177" name="Google Shape;177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3"/>
          <p:cNvGrpSpPr/>
          <p:nvPr/>
        </p:nvGrpSpPr>
        <p:grpSpPr>
          <a:xfrm rot="-1435600">
            <a:off x="-620293" y="2520429"/>
            <a:ext cx="11364881" cy="3576498"/>
            <a:chOff x="3025400" y="1754925"/>
            <a:chExt cx="7141649" cy="2247459"/>
          </a:xfrm>
        </p:grpSpPr>
        <p:sp>
          <p:nvSpPr>
            <p:cNvPr id="180" name="Google Shape;180;p3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3"/>
          <p:cNvSpPr/>
          <p:nvPr/>
        </p:nvSpPr>
        <p:spPr>
          <a:xfrm>
            <a:off x="8605400" y="34476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"/>
          <p:cNvSpPr/>
          <p:nvPr/>
        </p:nvSpPr>
        <p:spPr>
          <a:xfrm>
            <a:off x="4175563" y="4586025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3"/>
          <p:cNvGrpSpPr/>
          <p:nvPr/>
        </p:nvGrpSpPr>
        <p:grpSpPr>
          <a:xfrm>
            <a:off x="8577688" y="3176063"/>
            <a:ext cx="37200" cy="2435125"/>
            <a:chOff x="367100" y="2392375"/>
            <a:chExt cx="37200" cy="2435125"/>
          </a:xfrm>
        </p:grpSpPr>
        <p:sp>
          <p:nvSpPr>
            <p:cNvPr id="210" name="Google Shape;210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3"/>
          <p:cNvGrpSpPr/>
          <p:nvPr/>
        </p:nvGrpSpPr>
        <p:grpSpPr>
          <a:xfrm>
            <a:off x="4418513" y="4180725"/>
            <a:ext cx="37200" cy="833425"/>
            <a:chOff x="367100" y="2392375"/>
            <a:chExt cx="37200" cy="833425"/>
          </a:xfrm>
        </p:grpSpPr>
        <p:sp>
          <p:nvSpPr>
            <p:cNvPr id="213" name="Google Shape;213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3"/>
          <p:cNvGrpSpPr/>
          <p:nvPr/>
        </p:nvGrpSpPr>
        <p:grpSpPr>
          <a:xfrm>
            <a:off x="8040131" y="3723550"/>
            <a:ext cx="37200" cy="833425"/>
            <a:chOff x="367100" y="2392375"/>
            <a:chExt cx="37200" cy="833425"/>
          </a:xfrm>
        </p:grpSpPr>
        <p:sp>
          <p:nvSpPr>
            <p:cNvPr id="216" name="Google Shape;216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218;p3"/>
          <p:cNvGrpSpPr/>
          <p:nvPr/>
        </p:nvGrpSpPr>
        <p:grpSpPr>
          <a:xfrm>
            <a:off x="5976925" y="4466900"/>
            <a:ext cx="37200" cy="833425"/>
            <a:chOff x="367100" y="2392375"/>
            <a:chExt cx="37200" cy="833425"/>
          </a:xfrm>
        </p:grpSpPr>
        <p:sp>
          <p:nvSpPr>
            <p:cNvPr id="219" name="Google Shape;219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"/>
          <p:cNvGrpSpPr/>
          <p:nvPr/>
        </p:nvGrpSpPr>
        <p:grpSpPr>
          <a:xfrm>
            <a:off x="5197725" y="4379113"/>
            <a:ext cx="37200" cy="833425"/>
            <a:chOff x="367100" y="2392375"/>
            <a:chExt cx="37200" cy="833425"/>
          </a:xfrm>
        </p:grpSpPr>
        <p:sp>
          <p:nvSpPr>
            <p:cNvPr id="222" name="Google Shape;222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"/>
          <p:cNvGrpSpPr/>
          <p:nvPr/>
        </p:nvGrpSpPr>
        <p:grpSpPr>
          <a:xfrm>
            <a:off x="6658750" y="4191225"/>
            <a:ext cx="37200" cy="1232425"/>
            <a:chOff x="367100" y="2392375"/>
            <a:chExt cx="37200" cy="1232425"/>
          </a:xfrm>
        </p:grpSpPr>
        <p:sp>
          <p:nvSpPr>
            <p:cNvPr id="225" name="Google Shape;225;p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"/>
          <p:cNvGrpSpPr/>
          <p:nvPr/>
        </p:nvGrpSpPr>
        <p:grpSpPr>
          <a:xfrm>
            <a:off x="7834550" y="4413900"/>
            <a:ext cx="37200" cy="833425"/>
            <a:chOff x="367100" y="2392375"/>
            <a:chExt cx="37200" cy="833425"/>
          </a:xfrm>
        </p:grpSpPr>
        <p:sp>
          <p:nvSpPr>
            <p:cNvPr id="228" name="Google Shape;228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3"/>
          <p:cNvGrpSpPr/>
          <p:nvPr/>
        </p:nvGrpSpPr>
        <p:grpSpPr>
          <a:xfrm>
            <a:off x="8308875" y="3902100"/>
            <a:ext cx="37200" cy="833425"/>
            <a:chOff x="367100" y="2392375"/>
            <a:chExt cx="37200" cy="833425"/>
          </a:xfrm>
        </p:grpSpPr>
        <p:sp>
          <p:nvSpPr>
            <p:cNvPr id="231" name="Google Shape;231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3"/>
          <p:cNvGrpSpPr/>
          <p:nvPr/>
        </p:nvGrpSpPr>
        <p:grpSpPr>
          <a:xfrm>
            <a:off x="8846488" y="4204613"/>
            <a:ext cx="37200" cy="1232425"/>
            <a:chOff x="367100" y="2392375"/>
            <a:chExt cx="37200" cy="1232425"/>
          </a:xfrm>
        </p:grpSpPr>
        <p:sp>
          <p:nvSpPr>
            <p:cNvPr id="234" name="Google Shape;234;p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3"/>
          <p:cNvSpPr/>
          <p:nvPr/>
        </p:nvSpPr>
        <p:spPr>
          <a:xfrm>
            <a:off x="6620088" y="46132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"/>
          <p:cNvSpPr/>
          <p:nvPr/>
        </p:nvSpPr>
        <p:spPr>
          <a:xfrm>
            <a:off x="6807341" y="48213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3"/>
          <p:cNvGrpSpPr/>
          <p:nvPr/>
        </p:nvGrpSpPr>
        <p:grpSpPr>
          <a:xfrm>
            <a:off x="4664063" y="4162100"/>
            <a:ext cx="37200" cy="833425"/>
            <a:chOff x="367100" y="2392375"/>
            <a:chExt cx="37200" cy="833425"/>
          </a:xfrm>
        </p:grpSpPr>
        <p:sp>
          <p:nvSpPr>
            <p:cNvPr id="239" name="Google Shape;239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3"/>
          <p:cNvGrpSpPr/>
          <p:nvPr/>
        </p:nvGrpSpPr>
        <p:grpSpPr>
          <a:xfrm>
            <a:off x="9029100" y="3450863"/>
            <a:ext cx="37200" cy="2435125"/>
            <a:chOff x="367100" y="2392375"/>
            <a:chExt cx="37200" cy="2435125"/>
          </a:xfrm>
        </p:grpSpPr>
        <p:sp>
          <p:nvSpPr>
            <p:cNvPr id="242" name="Google Shape;242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3"/>
          <p:cNvGrpSpPr/>
          <p:nvPr/>
        </p:nvGrpSpPr>
        <p:grpSpPr>
          <a:xfrm>
            <a:off x="6398263" y="3825000"/>
            <a:ext cx="37200" cy="833425"/>
            <a:chOff x="367100" y="2392375"/>
            <a:chExt cx="37200" cy="833425"/>
          </a:xfrm>
        </p:grpSpPr>
        <p:sp>
          <p:nvSpPr>
            <p:cNvPr id="245" name="Google Shape;245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3"/>
          <p:cNvGrpSpPr/>
          <p:nvPr/>
        </p:nvGrpSpPr>
        <p:grpSpPr>
          <a:xfrm>
            <a:off x="5580650" y="4180738"/>
            <a:ext cx="37200" cy="833425"/>
            <a:chOff x="367100" y="2392375"/>
            <a:chExt cx="37200" cy="833425"/>
          </a:xfrm>
        </p:grpSpPr>
        <p:sp>
          <p:nvSpPr>
            <p:cNvPr id="248" name="Google Shape;248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3"/>
          <p:cNvGrpSpPr/>
          <p:nvPr/>
        </p:nvGrpSpPr>
        <p:grpSpPr>
          <a:xfrm>
            <a:off x="6919225" y="3384000"/>
            <a:ext cx="37200" cy="1232425"/>
            <a:chOff x="367100" y="2392375"/>
            <a:chExt cx="37200" cy="1232425"/>
          </a:xfrm>
        </p:grpSpPr>
        <p:sp>
          <p:nvSpPr>
            <p:cNvPr id="251" name="Google Shape;251;p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3"/>
          <p:cNvSpPr/>
          <p:nvPr/>
        </p:nvSpPr>
        <p:spPr>
          <a:xfrm>
            <a:off x="7056450" y="332673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"/>
          <p:cNvSpPr/>
          <p:nvPr/>
        </p:nvSpPr>
        <p:spPr>
          <a:xfrm>
            <a:off x="6427979" y="40895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3"/>
          <p:cNvGrpSpPr/>
          <p:nvPr/>
        </p:nvGrpSpPr>
        <p:grpSpPr>
          <a:xfrm>
            <a:off x="8133225" y="2430588"/>
            <a:ext cx="37200" cy="2435125"/>
            <a:chOff x="367100" y="2392375"/>
            <a:chExt cx="37200" cy="2435125"/>
          </a:xfrm>
        </p:grpSpPr>
        <p:sp>
          <p:nvSpPr>
            <p:cNvPr id="256" name="Google Shape;256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3"/>
          <p:cNvGrpSpPr/>
          <p:nvPr/>
        </p:nvGrpSpPr>
        <p:grpSpPr>
          <a:xfrm>
            <a:off x="7121400" y="2089938"/>
            <a:ext cx="37200" cy="2435125"/>
            <a:chOff x="367100" y="2392375"/>
            <a:chExt cx="37200" cy="2435125"/>
          </a:xfrm>
        </p:grpSpPr>
        <p:sp>
          <p:nvSpPr>
            <p:cNvPr id="259" name="Google Shape;259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3"/>
          <p:cNvGrpSpPr/>
          <p:nvPr/>
        </p:nvGrpSpPr>
        <p:grpSpPr>
          <a:xfrm>
            <a:off x="7498400" y="971538"/>
            <a:ext cx="37200" cy="3553537"/>
            <a:chOff x="367100" y="2392375"/>
            <a:chExt cx="37200" cy="3553537"/>
          </a:xfrm>
        </p:grpSpPr>
        <p:sp>
          <p:nvSpPr>
            <p:cNvPr id="262" name="Google Shape;262;p3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3"/>
          <p:cNvGrpSpPr/>
          <p:nvPr/>
        </p:nvGrpSpPr>
        <p:grpSpPr>
          <a:xfrm>
            <a:off x="7953850" y="2898738"/>
            <a:ext cx="37200" cy="2435125"/>
            <a:chOff x="367100" y="2392375"/>
            <a:chExt cx="37200" cy="2435125"/>
          </a:xfrm>
        </p:grpSpPr>
        <p:sp>
          <p:nvSpPr>
            <p:cNvPr id="265" name="Google Shape;265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3"/>
          <p:cNvGrpSpPr/>
          <p:nvPr/>
        </p:nvGrpSpPr>
        <p:grpSpPr>
          <a:xfrm>
            <a:off x="5775150" y="1871388"/>
            <a:ext cx="37200" cy="3553537"/>
            <a:chOff x="367100" y="2392375"/>
            <a:chExt cx="37200" cy="3553537"/>
          </a:xfrm>
        </p:grpSpPr>
        <p:sp>
          <p:nvSpPr>
            <p:cNvPr id="268" name="Google Shape;268;p3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3"/>
          <p:cNvGrpSpPr/>
          <p:nvPr/>
        </p:nvGrpSpPr>
        <p:grpSpPr>
          <a:xfrm>
            <a:off x="6226013" y="2482963"/>
            <a:ext cx="37200" cy="2435125"/>
            <a:chOff x="367100" y="2392375"/>
            <a:chExt cx="37200" cy="2435125"/>
          </a:xfrm>
        </p:grpSpPr>
        <p:sp>
          <p:nvSpPr>
            <p:cNvPr id="271" name="Google Shape;271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273;p3"/>
          <p:cNvGrpSpPr/>
          <p:nvPr/>
        </p:nvGrpSpPr>
        <p:grpSpPr>
          <a:xfrm>
            <a:off x="7452769" y="3946925"/>
            <a:ext cx="37200" cy="833425"/>
            <a:chOff x="367100" y="2392375"/>
            <a:chExt cx="37200" cy="833425"/>
          </a:xfrm>
        </p:grpSpPr>
        <p:sp>
          <p:nvSpPr>
            <p:cNvPr id="274" name="Google Shape;274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3"/>
          <p:cNvSpPr/>
          <p:nvPr/>
        </p:nvSpPr>
        <p:spPr>
          <a:xfrm>
            <a:off x="4175563" y="46622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" name="Google Shape;277;p3"/>
          <p:cNvGrpSpPr/>
          <p:nvPr/>
        </p:nvGrpSpPr>
        <p:grpSpPr>
          <a:xfrm>
            <a:off x="367100" y="3091113"/>
            <a:ext cx="37200" cy="2435125"/>
            <a:chOff x="367100" y="2392375"/>
            <a:chExt cx="37200" cy="2435125"/>
          </a:xfrm>
        </p:grpSpPr>
        <p:sp>
          <p:nvSpPr>
            <p:cNvPr id="278" name="Google Shape;278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3"/>
          <p:cNvGrpSpPr/>
          <p:nvPr/>
        </p:nvGrpSpPr>
        <p:grpSpPr>
          <a:xfrm>
            <a:off x="881275" y="4834013"/>
            <a:ext cx="37200" cy="833425"/>
            <a:chOff x="367100" y="2392375"/>
            <a:chExt cx="37200" cy="833425"/>
          </a:xfrm>
        </p:grpSpPr>
        <p:sp>
          <p:nvSpPr>
            <p:cNvPr id="281" name="Google Shape;281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2903038" y="4255825"/>
            <a:ext cx="37200" cy="1232425"/>
            <a:chOff x="367100" y="2392375"/>
            <a:chExt cx="37200" cy="1232425"/>
          </a:xfrm>
        </p:grpSpPr>
        <p:sp>
          <p:nvSpPr>
            <p:cNvPr id="284" name="Google Shape;284;p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3"/>
          <p:cNvGrpSpPr/>
          <p:nvPr/>
        </p:nvGrpSpPr>
        <p:grpSpPr>
          <a:xfrm>
            <a:off x="1235175" y="4390713"/>
            <a:ext cx="37200" cy="833425"/>
            <a:chOff x="367100" y="2392375"/>
            <a:chExt cx="37200" cy="833425"/>
          </a:xfrm>
        </p:grpSpPr>
        <p:sp>
          <p:nvSpPr>
            <p:cNvPr id="287" name="Google Shape;287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3"/>
          <p:cNvGrpSpPr/>
          <p:nvPr/>
        </p:nvGrpSpPr>
        <p:grpSpPr>
          <a:xfrm>
            <a:off x="658425" y="4271275"/>
            <a:ext cx="37200" cy="1232425"/>
            <a:chOff x="367100" y="2392375"/>
            <a:chExt cx="37200" cy="1232425"/>
          </a:xfrm>
        </p:grpSpPr>
        <p:sp>
          <p:nvSpPr>
            <p:cNvPr id="290" name="Google Shape;290;p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3"/>
          <p:cNvGrpSpPr/>
          <p:nvPr/>
        </p:nvGrpSpPr>
        <p:grpSpPr>
          <a:xfrm>
            <a:off x="3482500" y="4556525"/>
            <a:ext cx="37200" cy="833425"/>
            <a:chOff x="367100" y="2392375"/>
            <a:chExt cx="37200" cy="833425"/>
          </a:xfrm>
        </p:grpSpPr>
        <p:sp>
          <p:nvSpPr>
            <p:cNvPr id="293" name="Google Shape;293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3"/>
          <p:cNvGrpSpPr/>
          <p:nvPr/>
        </p:nvGrpSpPr>
        <p:grpSpPr>
          <a:xfrm>
            <a:off x="4189913" y="4409325"/>
            <a:ext cx="37200" cy="833425"/>
            <a:chOff x="367100" y="2392375"/>
            <a:chExt cx="37200" cy="833425"/>
          </a:xfrm>
        </p:grpSpPr>
        <p:sp>
          <p:nvSpPr>
            <p:cNvPr id="296" name="Google Shape;296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"/>
          <p:cNvGrpSpPr/>
          <p:nvPr/>
        </p:nvGrpSpPr>
        <p:grpSpPr>
          <a:xfrm>
            <a:off x="2119200" y="4531513"/>
            <a:ext cx="37200" cy="833425"/>
            <a:chOff x="367100" y="2392375"/>
            <a:chExt cx="37200" cy="833425"/>
          </a:xfrm>
        </p:grpSpPr>
        <p:sp>
          <p:nvSpPr>
            <p:cNvPr id="299" name="Google Shape;299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3"/>
          <p:cNvGrpSpPr/>
          <p:nvPr/>
        </p:nvGrpSpPr>
        <p:grpSpPr>
          <a:xfrm>
            <a:off x="5003738" y="2330563"/>
            <a:ext cx="37200" cy="2435125"/>
            <a:chOff x="367100" y="2392375"/>
            <a:chExt cx="37200" cy="2435125"/>
          </a:xfrm>
        </p:grpSpPr>
        <p:sp>
          <p:nvSpPr>
            <p:cNvPr id="302" name="Google Shape;302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3"/>
          <p:cNvGrpSpPr/>
          <p:nvPr/>
        </p:nvGrpSpPr>
        <p:grpSpPr>
          <a:xfrm>
            <a:off x="179163" y="3853625"/>
            <a:ext cx="37200" cy="1232425"/>
            <a:chOff x="367100" y="2392375"/>
            <a:chExt cx="37200" cy="1232425"/>
          </a:xfrm>
        </p:grpSpPr>
        <p:sp>
          <p:nvSpPr>
            <p:cNvPr id="305" name="Google Shape;305;p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"/>
          <p:cNvGrpSpPr/>
          <p:nvPr/>
        </p:nvGrpSpPr>
        <p:grpSpPr>
          <a:xfrm>
            <a:off x="8768050" y="1530738"/>
            <a:ext cx="37200" cy="2435125"/>
            <a:chOff x="367100" y="2392375"/>
            <a:chExt cx="37200" cy="2435125"/>
          </a:xfrm>
        </p:grpSpPr>
        <p:sp>
          <p:nvSpPr>
            <p:cNvPr id="308" name="Google Shape;308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3"/>
          <p:cNvGrpSpPr/>
          <p:nvPr/>
        </p:nvGrpSpPr>
        <p:grpSpPr>
          <a:xfrm>
            <a:off x="6717038" y="703388"/>
            <a:ext cx="37200" cy="3553537"/>
            <a:chOff x="367100" y="2392375"/>
            <a:chExt cx="37200" cy="3553537"/>
          </a:xfrm>
        </p:grpSpPr>
        <p:sp>
          <p:nvSpPr>
            <p:cNvPr id="311" name="Google Shape;311;p3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"/>
          <p:cNvSpPr/>
          <p:nvPr/>
        </p:nvSpPr>
        <p:spPr>
          <a:xfrm>
            <a:off x="4720025" y="36393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"/>
          <p:cNvSpPr/>
          <p:nvPr/>
        </p:nvSpPr>
        <p:spPr>
          <a:xfrm>
            <a:off x="6717838" y="261136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"/>
          <p:cNvSpPr/>
          <p:nvPr/>
        </p:nvSpPr>
        <p:spPr>
          <a:xfrm>
            <a:off x="6974150" y="1149837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"/>
          <p:cNvSpPr/>
          <p:nvPr/>
        </p:nvSpPr>
        <p:spPr>
          <a:xfrm>
            <a:off x="862338" y="4255837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"/>
          <p:cNvSpPr/>
          <p:nvPr/>
        </p:nvSpPr>
        <p:spPr>
          <a:xfrm>
            <a:off x="6187100" y="104686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"/>
          <p:cNvSpPr/>
          <p:nvPr/>
        </p:nvSpPr>
        <p:spPr>
          <a:xfrm>
            <a:off x="-895000" y="4250150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6"/>
          <p:cNvSpPr/>
          <p:nvPr/>
        </p:nvSpPr>
        <p:spPr>
          <a:xfrm>
            <a:off x="4175563" y="50432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6"/>
          <p:cNvSpPr/>
          <p:nvPr/>
        </p:nvSpPr>
        <p:spPr>
          <a:xfrm>
            <a:off x="466413" y="43937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" name="Google Shape;606;p6"/>
          <p:cNvGrpSpPr/>
          <p:nvPr/>
        </p:nvGrpSpPr>
        <p:grpSpPr>
          <a:xfrm>
            <a:off x="367100" y="3776913"/>
            <a:ext cx="37200" cy="2435125"/>
            <a:chOff x="367100" y="2392375"/>
            <a:chExt cx="37200" cy="2435125"/>
          </a:xfrm>
        </p:grpSpPr>
        <p:sp>
          <p:nvSpPr>
            <p:cNvPr id="607" name="Google Shape;607;p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6"/>
          <p:cNvGrpSpPr/>
          <p:nvPr/>
        </p:nvGrpSpPr>
        <p:grpSpPr>
          <a:xfrm>
            <a:off x="728875" y="4834013"/>
            <a:ext cx="37200" cy="833425"/>
            <a:chOff x="367100" y="2392375"/>
            <a:chExt cx="37200" cy="833425"/>
          </a:xfrm>
        </p:grpSpPr>
        <p:sp>
          <p:nvSpPr>
            <p:cNvPr id="610" name="Google Shape;610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6"/>
          <p:cNvGrpSpPr/>
          <p:nvPr/>
        </p:nvGrpSpPr>
        <p:grpSpPr>
          <a:xfrm>
            <a:off x="2579388" y="4753675"/>
            <a:ext cx="37200" cy="1232425"/>
            <a:chOff x="367100" y="2392375"/>
            <a:chExt cx="37200" cy="1232425"/>
          </a:xfrm>
        </p:grpSpPr>
        <p:sp>
          <p:nvSpPr>
            <p:cNvPr id="613" name="Google Shape;613;p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6"/>
          <p:cNvGrpSpPr/>
          <p:nvPr/>
        </p:nvGrpSpPr>
        <p:grpSpPr>
          <a:xfrm>
            <a:off x="1123750" y="4847913"/>
            <a:ext cx="37200" cy="833425"/>
            <a:chOff x="367100" y="2392375"/>
            <a:chExt cx="37200" cy="833425"/>
          </a:xfrm>
        </p:grpSpPr>
        <p:sp>
          <p:nvSpPr>
            <p:cNvPr id="616" name="Google Shape;616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6"/>
          <p:cNvGrpSpPr/>
          <p:nvPr/>
        </p:nvGrpSpPr>
        <p:grpSpPr>
          <a:xfrm>
            <a:off x="8663900" y="3603263"/>
            <a:ext cx="37200" cy="2435125"/>
            <a:chOff x="367100" y="2392375"/>
            <a:chExt cx="37200" cy="2435125"/>
          </a:xfrm>
        </p:grpSpPr>
        <p:sp>
          <p:nvSpPr>
            <p:cNvPr id="619" name="Google Shape;619;p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621;p6"/>
          <p:cNvGrpSpPr/>
          <p:nvPr/>
        </p:nvGrpSpPr>
        <p:grpSpPr>
          <a:xfrm>
            <a:off x="506025" y="4423675"/>
            <a:ext cx="37200" cy="1232425"/>
            <a:chOff x="367100" y="2392375"/>
            <a:chExt cx="37200" cy="1232425"/>
          </a:xfrm>
        </p:grpSpPr>
        <p:sp>
          <p:nvSpPr>
            <p:cNvPr id="622" name="Google Shape;622;p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6"/>
          <p:cNvGrpSpPr/>
          <p:nvPr/>
        </p:nvGrpSpPr>
        <p:grpSpPr>
          <a:xfrm>
            <a:off x="3451700" y="4695525"/>
            <a:ext cx="37200" cy="833425"/>
            <a:chOff x="367100" y="2392375"/>
            <a:chExt cx="37200" cy="833425"/>
          </a:xfrm>
        </p:grpSpPr>
        <p:sp>
          <p:nvSpPr>
            <p:cNvPr id="625" name="Google Shape;625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6"/>
          <p:cNvGrpSpPr/>
          <p:nvPr/>
        </p:nvGrpSpPr>
        <p:grpSpPr>
          <a:xfrm>
            <a:off x="4418513" y="4714125"/>
            <a:ext cx="37200" cy="833425"/>
            <a:chOff x="367100" y="2392375"/>
            <a:chExt cx="37200" cy="833425"/>
          </a:xfrm>
        </p:grpSpPr>
        <p:sp>
          <p:nvSpPr>
            <p:cNvPr id="628" name="Google Shape;628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6"/>
          <p:cNvGrpSpPr/>
          <p:nvPr/>
        </p:nvGrpSpPr>
        <p:grpSpPr>
          <a:xfrm>
            <a:off x="1966800" y="4760113"/>
            <a:ext cx="37200" cy="833425"/>
            <a:chOff x="367100" y="2392375"/>
            <a:chExt cx="37200" cy="833425"/>
          </a:xfrm>
        </p:grpSpPr>
        <p:sp>
          <p:nvSpPr>
            <p:cNvPr id="631" name="Google Shape;631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" name="Google Shape;633;p6"/>
          <p:cNvGrpSpPr/>
          <p:nvPr/>
        </p:nvGrpSpPr>
        <p:grpSpPr>
          <a:xfrm>
            <a:off x="7789488" y="4866550"/>
            <a:ext cx="37200" cy="833425"/>
            <a:chOff x="367100" y="2392375"/>
            <a:chExt cx="37200" cy="833425"/>
          </a:xfrm>
        </p:grpSpPr>
        <p:sp>
          <p:nvSpPr>
            <p:cNvPr id="634" name="Google Shape;634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6"/>
          <p:cNvGrpSpPr/>
          <p:nvPr/>
        </p:nvGrpSpPr>
        <p:grpSpPr>
          <a:xfrm>
            <a:off x="5876450" y="4873188"/>
            <a:ext cx="37200" cy="833425"/>
            <a:chOff x="367100" y="2392375"/>
            <a:chExt cx="37200" cy="833425"/>
          </a:xfrm>
        </p:grpSpPr>
        <p:sp>
          <p:nvSpPr>
            <p:cNvPr id="637" name="Google Shape;637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6"/>
          <p:cNvGrpSpPr/>
          <p:nvPr/>
        </p:nvGrpSpPr>
        <p:grpSpPr>
          <a:xfrm>
            <a:off x="5316300" y="4695513"/>
            <a:ext cx="37200" cy="833425"/>
            <a:chOff x="367100" y="2392375"/>
            <a:chExt cx="37200" cy="833425"/>
          </a:xfrm>
        </p:grpSpPr>
        <p:sp>
          <p:nvSpPr>
            <p:cNvPr id="640" name="Google Shape;640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" name="Google Shape;642;p6"/>
          <p:cNvGrpSpPr/>
          <p:nvPr/>
        </p:nvGrpSpPr>
        <p:grpSpPr>
          <a:xfrm>
            <a:off x="6570500" y="4774700"/>
            <a:ext cx="37200" cy="1232425"/>
            <a:chOff x="367100" y="2392375"/>
            <a:chExt cx="37200" cy="1232425"/>
          </a:xfrm>
        </p:grpSpPr>
        <p:sp>
          <p:nvSpPr>
            <p:cNvPr id="643" name="Google Shape;643;p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6"/>
          <p:cNvGrpSpPr/>
          <p:nvPr/>
        </p:nvGrpSpPr>
        <p:grpSpPr>
          <a:xfrm>
            <a:off x="8766100" y="4428750"/>
            <a:ext cx="37200" cy="833425"/>
            <a:chOff x="367100" y="2392375"/>
            <a:chExt cx="37200" cy="833425"/>
          </a:xfrm>
        </p:grpSpPr>
        <p:sp>
          <p:nvSpPr>
            <p:cNvPr id="646" name="Google Shape;646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6"/>
          <p:cNvGrpSpPr/>
          <p:nvPr/>
        </p:nvGrpSpPr>
        <p:grpSpPr>
          <a:xfrm>
            <a:off x="8409288" y="4623163"/>
            <a:ext cx="37200" cy="833425"/>
            <a:chOff x="367100" y="2392375"/>
            <a:chExt cx="37200" cy="833425"/>
          </a:xfrm>
        </p:grpSpPr>
        <p:sp>
          <p:nvSpPr>
            <p:cNvPr id="649" name="Google Shape;649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6"/>
          <p:cNvGrpSpPr/>
          <p:nvPr/>
        </p:nvGrpSpPr>
        <p:grpSpPr>
          <a:xfrm>
            <a:off x="8918488" y="4075088"/>
            <a:ext cx="37200" cy="1232425"/>
            <a:chOff x="367100" y="2392375"/>
            <a:chExt cx="37200" cy="1232425"/>
          </a:xfrm>
        </p:grpSpPr>
        <p:sp>
          <p:nvSpPr>
            <p:cNvPr id="652" name="Google Shape;652;p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6"/>
          <p:cNvSpPr/>
          <p:nvPr/>
        </p:nvSpPr>
        <p:spPr>
          <a:xfrm>
            <a:off x="6942350" y="47656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6"/>
          <p:cNvSpPr/>
          <p:nvPr/>
        </p:nvSpPr>
        <p:spPr>
          <a:xfrm>
            <a:off x="6807341" y="48213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6"/>
          <p:cNvGrpSpPr/>
          <p:nvPr/>
        </p:nvGrpSpPr>
        <p:grpSpPr>
          <a:xfrm>
            <a:off x="179163" y="4006025"/>
            <a:ext cx="37200" cy="1232425"/>
            <a:chOff x="367100" y="2392375"/>
            <a:chExt cx="37200" cy="1232425"/>
          </a:xfrm>
        </p:grpSpPr>
        <p:sp>
          <p:nvSpPr>
            <p:cNvPr id="657" name="Google Shape;657;p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6"/>
          <p:cNvGrpSpPr/>
          <p:nvPr/>
        </p:nvGrpSpPr>
        <p:grpSpPr>
          <a:xfrm>
            <a:off x="4664063" y="4771700"/>
            <a:ext cx="37200" cy="833425"/>
            <a:chOff x="367100" y="2392375"/>
            <a:chExt cx="37200" cy="833425"/>
          </a:xfrm>
        </p:grpSpPr>
        <p:sp>
          <p:nvSpPr>
            <p:cNvPr id="660" name="Google Shape;660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6"/>
          <p:cNvGrpSpPr/>
          <p:nvPr/>
        </p:nvGrpSpPr>
        <p:grpSpPr>
          <a:xfrm>
            <a:off x="9029100" y="3755663"/>
            <a:ext cx="37200" cy="2435125"/>
            <a:chOff x="367100" y="2392375"/>
            <a:chExt cx="37200" cy="2435125"/>
          </a:xfrm>
        </p:grpSpPr>
        <p:sp>
          <p:nvSpPr>
            <p:cNvPr id="663" name="Google Shape;663;p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6"/>
          <p:cNvGrpSpPr/>
          <p:nvPr/>
        </p:nvGrpSpPr>
        <p:grpSpPr>
          <a:xfrm rot="2007808">
            <a:off x="3622084" y="2017068"/>
            <a:ext cx="9160601" cy="6400834"/>
            <a:chOff x="3025400" y="640950"/>
            <a:chExt cx="2106950" cy="1472200"/>
          </a:xfrm>
        </p:grpSpPr>
        <p:sp>
          <p:nvSpPr>
            <p:cNvPr id="666" name="Google Shape;666;p6"/>
            <p:cNvSpPr/>
            <p:nvPr/>
          </p:nvSpPr>
          <p:spPr>
            <a:xfrm>
              <a:off x="3411900" y="1134000"/>
              <a:ext cx="1720450" cy="979150"/>
            </a:xfrm>
            <a:custGeom>
              <a:avLst/>
              <a:gdLst/>
              <a:ahLst/>
              <a:cxnLst/>
              <a:rect l="l" t="t" r="r" b="b"/>
              <a:pathLst>
                <a:path w="68818" h="39166" extrusionOk="0">
                  <a:moveTo>
                    <a:pt x="52801" y="1"/>
                  </a:moveTo>
                  <a:cubicBezTo>
                    <a:pt x="51729" y="1"/>
                    <a:pt x="50675" y="237"/>
                    <a:pt x="49691" y="823"/>
                  </a:cubicBezTo>
                  <a:cubicBezTo>
                    <a:pt x="48120" y="1751"/>
                    <a:pt x="47032" y="3419"/>
                    <a:pt x="45988" y="5034"/>
                  </a:cubicBezTo>
                  <a:cubicBezTo>
                    <a:pt x="44953" y="6622"/>
                    <a:pt x="43892" y="8254"/>
                    <a:pt x="42375" y="9182"/>
                  </a:cubicBezTo>
                  <a:cubicBezTo>
                    <a:pt x="40829" y="10121"/>
                    <a:pt x="39018" y="10201"/>
                    <a:pt x="37236" y="10201"/>
                  </a:cubicBezTo>
                  <a:cubicBezTo>
                    <a:pt x="37054" y="10201"/>
                    <a:pt x="36873" y="10200"/>
                    <a:pt x="36693" y="10199"/>
                  </a:cubicBezTo>
                  <a:lnTo>
                    <a:pt x="35711" y="10199"/>
                  </a:lnTo>
                  <a:cubicBezTo>
                    <a:pt x="32642" y="10235"/>
                    <a:pt x="30600" y="11065"/>
                    <a:pt x="29449" y="12742"/>
                  </a:cubicBezTo>
                  <a:cubicBezTo>
                    <a:pt x="28976" y="13429"/>
                    <a:pt x="28655" y="14267"/>
                    <a:pt x="28351" y="15070"/>
                  </a:cubicBezTo>
                  <a:cubicBezTo>
                    <a:pt x="27870" y="16337"/>
                    <a:pt x="27424" y="17532"/>
                    <a:pt x="26433" y="18183"/>
                  </a:cubicBezTo>
                  <a:cubicBezTo>
                    <a:pt x="25758" y="18634"/>
                    <a:pt x="25005" y="18712"/>
                    <a:pt x="24201" y="18712"/>
                  </a:cubicBezTo>
                  <a:cubicBezTo>
                    <a:pt x="23985" y="18712"/>
                    <a:pt x="23766" y="18707"/>
                    <a:pt x="23543" y="18701"/>
                  </a:cubicBezTo>
                  <a:cubicBezTo>
                    <a:pt x="23334" y="18696"/>
                    <a:pt x="23124" y="18691"/>
                    <a:pt x="22912" y="18691"/>
                  </a:cubicBezTo>
                  <a:cubicBezTo>
                    <a:pt x="22392" y="18691"/>
                    <a:pt x="21870" y="18722"/>
                    <a:pt x="21375" y="18861"/>
                  </a:cubicBezTo>
                  <a:cubicBezTo>
                    <a:pt x="19413" y="19397"/>
                    <a:pt x="18262" y="21440"/>
                    <a:pt x="17744" y="22608"/>
                  </a:cubicBezTo>
                  <a:cubicBezTo>
                    <a:pt x="17298" y="23625"/>
                    <a:pt x="16977" y="24714"/>
                    <a:pt x="16674" y="25775"/>
                  </a:cubicBezTo>
                  <a:cubicBezTo>
                    <a:pt x="16460" y="26489"/>
                    <a:pt x="16246" y="27220"/>
                    <a:pt x="15996" y="27925"/>
                  </a:cubicBezTo>
                  <a:cubicBezTo>
                    <a:pt x="13678" y="34446"/>
                    <a:pt x="7517" y="39010"/>
                    <a:pt x="1317" y="39010"/>
                  </a:cubicBezTo>
                  <a:cubicBezTo>
                    <a:pt x="884" y="39010"/>
                    <a:pt x="450" y="38988"/>
                    <a:pt x="18" y="38943"/>
                  </a:cubicBezTo>
                  <a:lnTo>
                    <a:pt x="0" y="39094"/>
                  </a:lnTo>
                  <a:cubicBezTo>
                    <a:pt x="437" y="39139"/>
                    <a:pt x="875" y="39166"/>
                    <a:pt x="1321" y="39166"/>
                  </a:cubicBezTo>
                  <a:cubicBezTo>
                    <a:pt x="4166" y="39166"/>
                    <a:pt x="7084" y="38220"/>
                    <a:pt x="9653" y="36454"/>
                  </a:cubicBezTo>
                  <a:cubicBezTo>
                    <a:pt x="12615" y="34411"/>
                    <a:pt x="14916" y="31395"/>
                    <a:pt x="16139" y="27970"/>
                  </a:cubicBezTo>
                  <a:cubicBezTo>
                    <a:pt x="16388" y="27265"/>
                    <a:pt x="16602" y="26534"/>
                    <a:pt x="16817" y="25820"/>
                  </a:cubicBezTo>
                  <a:cubicBezTo>
                    <a:pt x="17120" y="24767"/>
                    <a:pt x="17441" y="23670"/>
                    <a:pt x="17887" y="22662"/>
                  </a:cubicBezTo>
                  <a:cubicBezTo>
                    <a:pt x="18387" y="21520"/>
                    <a:pt x="19511" y="19522"/>
                    <a:pt x="21411" y="19004"/>
                  </a:cubicBezTo>
                  <a:cubicBezTo>
                    <a:pt x="21889" y="18872"/>
                    <a:pt x="22398" y="18842"/>
                    <a:pt x="22907" y="18842"/>
                  </a:cubicBezTo>
                  <a:cubicBezTo>
                    <a:pt x="23120" y="18842"/>
                    <a:pt x="23333" y="18847"/>
                    <a:pt x="23543" y="18853"/>
                  </a:cubicBezTo>
                  <a:cubicBezTo>
                    <a:pt x="23730" y="18856"/>
                    <a:pt x="23919" y="18859"/>
                    <a:pt x="24107" y="18859"/>
                  </a:cubicBezTo>
                  <a:cubicBezTo>
                    <a:pt x="24945" y="18859"/>
                    <a:pt x="25786" y="18789"/>
                    <a:pt x="26514" y="18308"/>
                  </a:cubicBezTo>
                  <a:cubicBezTo>
                    <a:pt x="27540" y="17630"/>
                    <a:pt x="28021" y="16355"/>
                    <a:pt x="28494" y="15124"/>
                  </a:cubicBezTo>
                  <a:cubicBezTo>
                    <a:pt x="28797" y="14321"/>
                    <a:pt x="29110" y="13500"/>
                    <a:pt x="29565" y="12822"/>
                  </a:cubicBezTo>
                  <a:cubicBezTo>
                    <a:pt x="30689" y="11189"/>
                    <a:pt x="32696" y="10378"/>
                    <a:pt x="35720" y="10351"/>
                  </a:cubicBezTo>
                  <a:cubicBezTo>
                    <a:pt x="35881" y="10346"/>
                    <a:pt x="36041" y="10344"/>
                    <a:pt x="36203" y="10344"/>
                  </a:cubicBezTo>
                  <a:cubicBezTo>
                    <a:pt x="36365" y="10344"/>
                    <a:pt x="36528" y="10346"/>
                    <a:pt x="36693" y="10351"/>
                  </a:cubicBezTo>
                  <a:cubicBezTo>
                    <a:pt x="36726" y="10351"/>
                    <a:pt x="36759" y="10351"/>
                    <a:pt x="36792" y="10351"/>
                  </a:cubicBezTo>
                  <a:cubicBezTo>
                    <a:pt x="38741" y="10351"/>
                    <a:pt x="40745" y="10342"/>
                    <a:pt x="42456" y="9307"/>
                  </a:cubicBezTo>
                  <a:cubicBezTo>
                    <a:pt x="43999" y="8370"/>
                    <a:pt x="45069" y="6711"/>
                    <a:pt x="46113" y="5114"/>
                  </a:cubicBezTo>
                  <a:cubicBezTo>
                    <a:pt x="47148" y="3517"/>
                    <a:pt x="48219" y="1867"/>
                    <a:pt x="49762" y="948"/>
                  </a:cubicBezTo>
                  <a:cubicBezTo>
                    <a:pt x="50722" y="381"/>
                    <a:pt x="51750" y="151"/>
                    <a:pt x="52798" y="151"/>
                  </a:cubicBezTo>
                  <a:cubicBezTo>
                    <a:pt x="55012" y="151"/>
                    <a:pt x="57313" y="1177"/>
                    <a:pt x="59245" y="2206"/>
                  </a:cubicBezTo>
                  <a:lnTo>
                    <a:pt x="59566" y="2375"/>
                  </a:lnTo>
                  <a:cubicBezTo>
                    <a:pt x="61883" y="3613"/>
                    <a:pt x="64443" y="4978"/>
                    <a:pt x="66990" y="4978"/>
                  </a:cubicBezTo>
                  <a:cubicBezTo>
                    <a:pt x="67601" y="4978"/>
                    <a:pt x="68211" y="4899"/>
                    <a:pt x="68817" y="4722"/>
                  </a:cubicBezTo>
                  <a:lnTo>
                    <a:pt x="68773" y="4579"/>
                  </a:lnTo>
                  <a:cubicBezTo>
                    <a:pt x="68168" y="4756"/>
                    <a:pt x="67563" y="4835"/>
                    <a:pt x="66958" y="4835"/>
                  </a:cubicBezTo>
                  <a:cubicBezTo>
                    <a:pt x="64492" y="4835"/>
                    <a:pt x="62030" y="3526"/>
                    <a:pt x="59638" y="2251"/>
                  </a:cubicBezTo>
                  <a:lnTo>
                    <a:pt x="59316" y="2072"/>
                  </a:lnTo>
                  <a:cubicBezTo>
                    <a:pt x="57367" y="1034"/>
                    <a:pt x="55043" y="1"/>
                    <a:pt x="528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3395850" y="1125650"/>
              <a:ext cx="1703925" cy="984600"/>
            </a:xfrm>
            <a:custGeom>
              <a:avLst/>
              <a:gdLst/>
              <a:ahLst/>
              <a:cxnLst/>
              <a:rect l="l" t="t" r="r" b="b"/>
              <a:pathLst>
                <a:path w="68157" h="39384" extrusionOk="0">
                  <a:moveTo>
                    <a:pt x="52654" y="1"/>
                  </a:moveTo>
                  <a:cubicBezTo>
                    <a:pt x="51409" y="1"/>
                    <a:pt x="50322" y="315"/>
                    <a:pt x="49351" y="943"/>
                  </a:cubicBezTo>
                  <a:cubicBezTo>
                    <a:pt x="48495" y="1496"/>
                    <a:pt x="47728" y="2290"/>
                    <a:pt x="46880" y="3530"/>
                  </a:cubicBezTo>
                  <a:cubicBezTo>
                    <a:pt x="46505" y="4092"/>
                    <a:pt x="46140" y="4681"/>
                    <a:pt x="45783" y="5261"/>
                  </a:cubicBezTo>
                  <a:cubicBezTo>
                    <a:pt x="44819" y="6840"/>
                    <a:pt x="43820" y="8472"/>
                    <a:pt x="42384" y="9427"/>
                  </a:cubicBezTo>
                  <a:cubicBezTo>
                    <a:pt x="41073" y="10292"/>
                    <a:pt x="39583" y="10497"/>
                    <a:pt x="38164" y="10587"/>
                  </a:cubicBezTo>
                  <a:cubicBezTo>
                    <a:pt x="37700" y="10622"/>
                    <a:pt x="37236" y="10640"/>
                    <a:pt x="36782" y="10649"/>
                  </a:cubicBezTo>
                  <a:cubicBezTo>
                    <a:pt x="36505" y="10658"/>
                    <a:pt x="36228" y="10676"/>
                    <a:pt x="35952" y="10685"/>
                  </a:cubicBezTo>
                  <a:cubicBezTo>
                    <a:pt x="34007" y="10774"/>
                    <a:pt x="31233" y="11140"/>
                    <a:pt x="29689" y="13236"/>
                  </a:cubicBezTo>
                  <a:cubicBezTo>
                    <a:pt x="29190" y="13905"/>
                    <a:pt x="28851" y="14708"/>
                    <a:pt x="28521" y="15493"/>
                  </a:cubicBezTo>
                  <a:lnTo>
                    <a:pt x="28494" y="15565"/>
                  </a:lnTo>
                  <a:cubicBezTo>
                    <a:pt x="28039" y="16617"/>
                    <a:pt x="27530" y="17822"/>
                    <a:pt x="26531" y="18455"/>
                  </a:cubicBezTo>
                  <a:cubicBezTo>
                    <a:pt x="25851" y="18880"/>
                    <a:pt x="25087" y="18956"/>
                    <a:pt x="24278" y="18956"/>
                  </a:cubicBezTo>
                  <a:cubicBezTo>
                    <a:pt x="24069" y="18956"/>
                    <a:pt x="23856" y="18951"/>
                    <a:pt x="23641" y="18946"/>
                  </a:cubicBezTo>
                  <a:cubicBezTo>
                    <a:pt x="23465" y="18944"/>
                    <a:pt x="23287" y="18941"/>
                    <a:pt x="23108" y="18941"/>
                  </a:cubicBezTo>
                  <a:cubicBezTo>
                    <a:pt x="22555" y="18941"/>
                    <a:pt x="21995" y="18967"/>
                    <a:pt x="21455" y="19115"/>
                  </a:cubicBezTo>
                  <a:cubicBezTo>
                    <a:pt x="20402" y="19401"/>
                    <a:pt x="19412" y="20177"/>
                    <a:pt x="18591" y="21363"/>
                  </a:cubicBezTo>
                  <a:cubicBezTo>
                    <a:pt x="18297" y="21800"/>
                    <a:pt x="18021" y="22282"/>
                    <a:pt x="17780" y="22800"/>
                  </a:cubicBezTo>
                  <a:cubicBezTo>
                    <a:pt x="17307" y="23834"/>
                    <a:pt x="16959" y="24950"/>
                    <a:pt x="16629" y="26029"/>
                  </a:cubicBezTo>
                  <a:cubicBezTo>
                    <a:pt x="16424" y="26707"/>
                    <a:pt x="16201" y="27412"/>
                    <a:pt x="15960" y="28081"/>
                  </a:cubicBezTo>
                  <a:cubicBezTo>
                    <a:pt x="15112" y="30382"/>
                    <a:pt x="13792" y="32532"/>
                    <a:pt x="12124" y="34299"/>
                  </a:cubicBezTo>
                  <a:cubicBezTo>
                    <a:pt x="9141" y="37456"/>
                    <a:pt x="5227" y="39245"/>
                    <a:pt x="1423" y="39245"/>
                  </a:cubicBezTo>
                  <a:cubicBezTo>
                    <a:pt x="949" y="39245"/>
                    <a:pt x="477" y="39217"/>
                    <a:pt x="9" y="39161"/>
                  </a:cubicBezTo>
                  <a:lnTo>
                    <a:pt x="0" y="39303"/>
                  </a:lnTo>
                  <a:cubicBezTo>
                    <a:pt x="473" y="39357"/>
                    <a:pt x="946" y="39384"/>
                    <a:pt x="1427" y="39384"/>
                  </a:cubicBezTo>
                  <a:cubicBezTo>
                    <a:pt x="5272" y="39384"/>
                    <a:pt x="9215" y="37582"/>
                    <a:pt x="12231" y="34397"/>
                  </a:cubicBezTo>
                  <a:cubicBezTo>
                    <a:pt x="13908" y="32622"/>
                    <a:pt x="15246" y="30454"/>
                    <a:pt x="16094" y="28134"/>
                  </a:cubicBezTo>
                  <a:cubicBezTo>
                    <a:pt x="16343" y="27456"/>
                    <a:pt x="16557" y="26752"/>
                    <a:pt x="16763" y="26074"/>
                  </a:cubicBezTo>
                  <a:cubicBezTo>
                    <a:pt x="17102" y="24994"/>
                    <a:pt x="17441" y="23888"/>
                    <a:pt x="17913" y="22862"/>
                  </a:cubicBezTo>
                  <a:cubicBezTo>
                    <a:pt x="18145" y="22353"/>
                    <a:pt x="18413" y="21872"/>
                    <a:pt x="18707" y="21444"/>
                  </a:cubicBezTo>
                  <a:cubicBezTo>
                    <a:pt x="19510" y="20293"/>
                    <a:pt x="20474" y="19526"/>
                    <a:pt x="21500" y="19249"/>
                  </a:cubicBezTo>
                  <a:cubicBezTo>
                    <a:pt x="22015" y="19108"/>
                    <a:pt x="22560" y="19083"/>
                    <a:pt x="23102" y="19083"/>
                  </a:cubicBezTo>
                  <a:cubicBezTo>
                    <a:pt x="23282" y="19083"/>
                    <a:pt x="23462" y="19086"/>
                    <a:pt x="23641" y="19088"/>
                  </a:cubicBezTo>
                  <a:cubicBezTo>
                    <a:pt x="23846" y="19094"/>
                    <a:pt x="24052" y="19099"/>
                    <a:pt x="24258" y="19099"/>
                  </a:cubicBezTo>
                  <a:cubicBezTo>
                    <a:pt x="25075" y="19099"/>
                    <a:pt x="25890" y="19020"/>
                    <a:pt x="26603" y="18571"/>
                  </a:cubicBezTo>
                  <a:cubicBezTo>
                    <a:pt x="27646" y="17920"/>
                    <a:pt x="28164" y="16698"/>
                    <a:pt x="28619" y="15618"/>
                  </a:cubicBezTo>
                  <a:lnTo>
                    <a:pt x="28646" y="15547"/>
                  </a:lnTo>
                  <a:cubicBezTo>
                    <a:pt x="28976" y="14771"/>
                    <a:pt x="29315" y="13977"/>
                    <a:pt x="29805" y="13317"/>
                  </a:cubicBezTo>
                  <a:cubicBezTo>
                    <a:pt x="31304" y="11274"/>
                    <a:pt x="34043" y="10917"/>
                    <a:pt x="35961" y="10828"/>
                  </a:cubicBezTo>
                  <a:cubicBezTo>
                    <a:pt x="36237" y="10819"/>
                    <a:pt x="36514" y="10801"/>
                    <a:pt x="36790" y="10792"/>
                  </a:cubicBezTo>
                  <a:cubicBezTo>
                    <a:pt x="37245" y="10783"/>
                    <a:pt x="37709" y="10765"/>
                    <a:pt x="38173" y="10729"/>
                  </a:cubicBezTo>
                  <a:cubicBezTo>
                    <a:pt x="39609" y="10640"/>
                    <a:pt x="41126" y="10435"/>
                    <a:pt x="42464" y="9543"/>
                  </a:cubicBezTo>
                  <a:cubicBezTo>
                    <a:pt x="43927" y="8571"/>
                    <a:pt x="44935" y="6929"/>
                    <a:pt x="45908" y="5332"/>
                  </a:cubicBezTo>
                  <a:cubicBezTo>
                    <a:pt x="46256" y="4761"/>
                    <a:pt x="46621" y="4164"/>
                    <a:pt x="47005" y="3610"/>
                  </a:cubicBezTo>
                  <a:cubicBezTo>
                    <a:pt x="47835" y="2388"/>
                    <a:pt x="48584" y="1603"/>
                    <a:pt x="49432" y="1059"/>
                  </a:cubicBezTo>
                  <a:cubicBezTo>
                    <a:pt x="50376" y="451"/>
                    <a:pt x="51437" y="145"/>
                    <a:pt x="52654" y="145"/>
                  </a:cubicBezTo>
                  <a:cubicBezTo>
                    <a:pt x="53918" y="145"/>
                    <a:pt x="55351" y="476"/>
                    <a:pt x="56997" y="1139"/>
                  </a:cubicBezTo>
                  <a:cubicBezTo>
                    <a:pt x="57541" y="1353"/>
                    <a:pt x="58121" y="1612"/>
                    <a:pt x="58709" y="1898"/>
                  </a:cubicBezTo>
                  <a:lnTo>
                    <a:pt x="59218" y="2147"/>
                  </a:lnTo>
                  <a:cubicBezTo>
                    <a:pt x="60601" y="2817"/>
                    <a:pt x="62037" y="3521"/>
                    <a:pt x="63491" y="3958"/>
                  </a:cubicBezTo>
                  <a:cubicBezTo>
                    <a:pt x="64425" y="4240"/>
                    <a:pt x="65291" y="4381"/>
                    <a:pt x="66100" y="4381"/>
                  </a:cubicBezTo>
                  <a:cubicBezTo>
                    <a:pt x="66828" y="4381"/>
                    <a:pt x="67510" y="4267"/>
                    <a:pt x="68157" y="4039"/>
                  </a:cubicBezTo>
                  <a:lnTo>
                    <a:pt x="68112" y="3905"/>
                  </a:lnTo>
                  <a:cubicBezTo>
                    <a:pt x="67485" y="4127"/>
                    <a:pt x="66822" y="4236"/>
                    <a:pt x="66115" y="4236"/>
                  </a:cubicBezTo>
                  <a:cubicBezTo>
                    <a:pt x="65314" y="4236"/>
                    <a:pt x="64456" y="4095"/>
                    <a:pt x="63527" y="3816"/>
                  </a:cubicBezTo>
                  <a:cubicBezTo>
                    <a:pt x="62082" y="3387"/>
                    <a:pt x="60654" y="2692"/>
                    <a:pt x="59280" y="2014"/>
                  </a:cubicBezTo>
                  <a:lnTo>
                    <a:pt x="58772" y="1764"/>
                  </a:lnTo>
                  <a:cubicBezTo>
                    <a:pt x="58183" y="1478"/>
                    <a:pt x="57603" y="1220"/>
                    <a:pt x="57050" y="1006"/>
                  </a:cubicBezTo>
                  <a:cubicBezTo>
                    <a:pt x="55388" y="335"/>
                    <a:pt x="53937" y="1"/>
                    <a:pt x="5265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3379550" y="1116975"/>
              <a:ext cx="1687675" cy="990600"/>
            </a:xfrm>
            <a:custGeom>
              <a:avLst/>
              <a:gdLst/>
              <a:ahLst/>
              <a:cxnLst/>
              <a:rect l="l" t="t" r="r" b="b"/>
              <a:pathLst>
                <a:path w="67507" h="39624" extrusionOk="0">
                  <a:moveTo>
                    <a:pt x="52589" y="1"/>
                  </a:moveTo>
                  <a:cubicBezTo>
                    <a:pt x="51392" y="1"/>
                    <a:pt x="50161" y="277"/>
                    <a:pt x="49031" y="1067"/>
                  </a:cubicBezTo>
                  <a:cubicBezTo>
                    <a:pt x="48201" y="1647"/>
                    <a:pt x="47479" y="2459"/>
                    <a:pt x="46667" y="3717"/>
                  </a:cubicBezTo>
                  <a:cubicBezTo>
                    <a:pt x="46292" y="4288"/>
                    <a:pt x="45944" y="4903"/>
                    <a:pt x="45596" y="5501"/>
                  </a:cubicBezTo>
                  <a:cubicBezTo>
                    <a:pt x="44695" y="7071"/>
                    <a:pt x="43759" y="8703"/>
                    <a:pt x="42403" y="9685"/>
                  </a:cubicBezTo>
                  <a:cubicBezTo>
                    <a:pt x="41163" y="10586"/>
                    <a:pt x="39726" y="10853"/>
                    <a:pt x="38352" y="11005"/>
                  </a:cubicBezTo>
                  <a:cubicBezTo>
                    <a:pt x="37853" y="11059"/>
                    <a:pt x="37344" y="11094"/>
                    <a:pt x="36854" y="11130"/>
                  </a:cubicBezTo>
                  <a:cubicBezTo>
                    <a:pt x="36631" y="11148"/>
                    <a:pt x="36417" y="11166"/>
                    <a:pt x="36202" y="11183"/>
                  </a:cubicBezTo>
                  <a:cubicBezTo>
                    <a:pt x="34097" y="11353"/>
                    <a:pt x="31474" y="11799"/>
                    <a:pt x="29940" y="13744"/>
                  </a:cubicBezTo>
                  <a:cubicBezTo>
                    <a:pt x="29413" y="14404"/>
                    <a:pt x="29039" y="15198"/>
                    <a:pt x="28673" y="15965"/>
                  </a:cubicBezTo>
                  <a:cubicBezTo>
                    <a:pt x="28191" y="16982"/>
                    <a:pt x="27656" y="18124"/>
                    <a:pt x="26630" y="18731"/>
                  </a:cubicBezTo>
                  <a:cubicBezTo>
                    <a:pt x="25920" y="19152"/>
                    <a:pt x="25124" y="19218"/>
                    <a:pt x="24282" y="19218"/>
                  </a:cubicBezTo>
                  <a:cubicBezTo>
                    <a:pt x="24109" y="19218"/>
                    <a:pt x="23934" y="19215"/>
                    <a:pt x="23758" y="19212"/>
                  </a:cubicBezTo>
                  <a:cubicBezTo>
                    <a:pt x="23568" y="19208"/>
                    <a:pt x="23376" y="19204"/>
                    <a:pt x="23184" y="19204"/>
                  </a:cubicBezTo>
                  <a:cubicBezTo>
                    <a:pt x="22636" y="19204"/>
                    <a:pt x="22083" y="19237"/>
                    <a:pt x="21554" y="19382"/>
                  </a:cubicBezTo>
                  <a:cubicBezTo>
                    <a:pt x="20492" y="19667"/>
                    <a:pt x="19493" y="20435"/>
                    <a:pt x="18664" y="21594"/>
                  </a:cubicBezTo>
                  <a:cubicBezTo>
                    <a:pt x="18351" y="22023"/>
                    <a:pt x="18075" y="22495"/>
                    <a:pt x="17825" y="23013"/>
                  </a:cubicBezTo>
                  <a:cubicBezTo>
                    <a:pt x="17317" y="24056"/>
                    <a:pt x="16951" y="25198"/>
                    <a:pt x="16594" y="26296"/>
                  </a:cubicBezTo>
                  <a:cubicBezTo>
                    <a:pt x="16389" y="26947"/>
                    <a:pt x="16166" y="27616"/>
                    <a:pt x="15925" y="28258"/>
                  </a:cubicBezTo>
                  <a:cubicBezTo>
                    <a:pt x="15060" y="30569"/>
                    <a:pt x="13739" y="32728"/>
                    <a:pt x="12098" y="34494"/>
                  </a:cubicBezTo>
                  <a:cubicBezTo>
                    <a:pt x="9133" y="37686"/>
                    <a:pt x="5285" y="39486"/>
                    <a:pt x="1549" y="39486"/>
                  </a:cubicBezTo>
                  <a:cubicBezTo>
                    <a:pt x="1036" y="39486"/>
                    <a:pt x="525" y="39452"/>
                    <a:pt x="19" y="39383"/>
                  </a:cubicBezTo>
                  <a:lnTo>
                    <a:pt x="1" y="39525"/>
                  </a:lnTo>
                  <a:cubicBezTo>
                    <a:pt x="509" y="39588"/>
                    <a:pt x="1027" y="39624"/>
                    <a:pt x="1544" y="39624"/>
                  </a:cubicBezTo>
                  <a:cubicBezTo>
                    <a:pt x="5318" y="39624"/>
                    <a:pt x="9207" y="37813"/>
                    <a:pt x="12196" y="34583"/>
                  </a:cubicBezTo>
                  <a:cubicBezTo>
                    <a:pt x="13846" y="32808"/>
                    <a:pt x="15184" y="30631"/>
                    <a:pt x="16059" y="28312"/>
                  </a:cubicBezTo>
                  <a:cubicBezTo>
                    <a:pt x="16300" y="27661"/>
                    <a:pt x="16514" y="26991"/>
                    <a:pt x="16728" y="26340"/>
                  </a:cubicBezTo>
                  <a:cubicBezTo>
                    <a:pt x="17085" y="25243"/>
                    <a:pt x="17450" y="24110"/>
                    <a:pt x="17950" y="23075"/>
                  </a:cubicBezTo>
                  <a:cubicBezTo>
                    <a:pt x="18191" y="22567"/>
                    <a:pt x="18467" y="22094"/>
                    <a:pt x="18771" y="21675"/>
                  </a:cubicBezTo>
                  <a:cubicBezTo>
                    <a:pt x="19582" y="20542"/>
                    <a:pt x="20555" y="19792"/>
                    <a:pt x="21590" y="19507"/>
                  </a:cubicBezTo>
                  <a:cubicBezTo>
                    <a:pt x="22112" y="19366"/>
                    <a:pt x="22659" y="19341"/>
                    <a:pt x="23208" y="19341"/>
                  </a:cubicBezTo>
                  <a:cubicBezTo>
                    <a:pt x="23391" y="19341"/>
                    <a:pt x="23575" y="19344"/>
                    <a:pt x="23758" y="19346"/>
                  </a:cubicBezTo>
                  <a:cubicBezTo>
                    <a:pt x="23939" y="19349"/>
                    <a:pt x="24121" y="19353"/>
                    <a:pt x="24303" y="19353"/>
                  </a:cubicBezTo>
                  <a:cubicBezTo>
                    <a:pt x="25136" y="19353"/>
                    <a:pt x="25970" y="19286"/>
                    <a:pt x="26701" y="18847"/>
                  </a:cubicBezTo>
                  <a:cubicBezTo>
                    <a:pt x="27763" y="18222"/>
                    <a:pt x="28307" y="17054"/>
                    <a:pt x="28798" y="16019"/>
                  </a:cubicBezTo>
                  <a:cubicBezTo>
                    <a:pt x="29164" y="15260"/>
                    <a:pt x="29529" y="14475"/>
                    <a:pt x="30047" y="13824"/>
                  </a:cubicBezTo>
                  <a:cubicBezTo>
                    <a:pt x="31555" y="11933"/>
                    <a:pt x="34133" y="11487"/>
                    <a:pt x="36211" y="11317"/>
                  </a:cubicBezTo>
                  <a:cubicBezTo>
                    <a:pt x="36434" y="11299"/>
                    <a:pt x="36648" y="11291"/>
                    <a:pt x="36863" y="11273"/>
                  </a:cubicBezTo>
                  <a:cubicBezTo>
                    <a:pt x="37353" y="11228"/>
                    <a:pt x="37871" y="11192"/>
                    <a:pt x="38370" y="11139"/>
                  </a:cubicBezTo>
                  <a:cubicBezTo>
                    <a:pt x="39762" y="10987"/>
                    <a:pt x="41216" y="10720"/>
                    <a:pt x="42483" y="9792"/>
                  </a:cubicBezTo>
                  <a:cubicBezTo>
                    <a:pt x="43866" y="8793"/>
                    <a:pt x="44802" y="7151"/>
                    <a:pt x="45721" y="5563"/>
                  </a:cubicBezTo>
                  <a:cubicBezTo>
                    <a:pt x="46060" y="4974"/>
                    <a:pt x="46408" y="4359"/>
                    <a:pt x="46783" y="3788"/>
                  </a:cubicBezTo>
                  <a:cubicBezTo>
                    <a:pt x="47577" y="2548"/>
                    <a:pt x="48299" y="1745"/>
                    <a:pt x="49111" y="1183"/>
                  </a:cubicBezTo>
                  <a:cubicBezTo>
                    <a:pt x="50101" y="490"/>
                    <a:pt x="51234" y="142"/>
                    <a:pt x="52562" y="142"/>
                  </a:cubicBezTo>
                  <a:cubicBezTo>
                    <a:pt x="53711" y="142"/>
                    <a:pt x="55006" y="403"/>
                    <a:pt x="56480" y="924"/>
                  </a:cubicBezTo>
                  <a:cubicBezTo>
                    <a:pt x="57042" y="1121"/>
                    <a:pt x="57613" y="1353"/>
                    <a:pt x="58175" y="1602"/>
                  </a:cubicBezTo>
                  <a:cubicBezTo>
                    <a:pt x="58407" y="1700"/>
                    <a:pt x="58639" y="1799"/>
                    <a:pt x="58871" y="1906"/>
                  </a:cubicBezTo>
                  <a:cubicBezTo>
                    <a:pt x="60200" y="2494"/>
                    <a:pt x="61574" y="3110"/>
                    <a:pt x="62966" y="3476"/>
                  </a:cubicBezTo>
                  <a:cubicBezTo>
                    <a:pt x="63783" y="3696"/>
                    <a:pt x="64540" y="3805"/>
                    <a:pt x="65247" y="3805"/>
                  </a:cubicBezTo>
                  <a:cubicBezTo>
                    <a:pt x="66061" y="3805"/>
                    <a:pt x="66809" y="3660"/>
                    <a:pt x="67506" y="3369"/>
                  </a:cubicBezTo>
                  <a:lnTo>
                    <a:pt x="67453" y="3244"/>
                  </a:lnTo>
                  <a:cubicBezTo>
                    <a:pt x="66777" y="3525"/>
                    <a:pt x="66045" y="3666"/>
                    <a:pt x="65247" y="3666"/>
                  </a:cubicBezTo>
                  <a:cubicBezTo>
                    <a:pt x="64550" y="3666"/>
                    <a:pt x="63804" y="3558"/>
                    <a:pt x="63001" y="3342"/>
                  </a:cubicBezTo>
                  <a:cubicBezTo>
                    <a:pt x="61618" y="2976"/>
                    <a:pt x="60254" y="2370"/>
                    <a:pt x="58924" y="1781"/>
                  </a:cubicBezTo>
                  <a:cubicBezTo>
                    <a:pt x="58692" y="1674"/>
                    <a:pt x="58460" y="1576"/>
                    <a:pt x="58237" y="1477"/>
                  </a:cubicBezTo>
                  <a:cubicBezTo>
                    <a:pt x="57666" y="1219"/>
                    <a:pt x="57087" y="996"/>
                    <a:pt x="56525" y="791"/>
                  </a:cubicBezTo>
                  <a:cubicBezTo>
                    <a:pt x="55419" y="401"/>
                    <a:pt x="54029" y="1"/>
                    <a:pt x="5258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3363500" y="1108000"/>
              <a:ext cx="1671150" cy="996900"/>
            </a:xfrm>
            <a:custGeom>
              <a:avLst/>
              <a:gdLst/>
              <a:ahLst/>
              <a:cxnLst/>
              <a:rect l="l" t="t" r="r" b="b"/>
              <a:pathLst>
                <a:path w="66846" h="39876" extrusionOk="0">
                  <a:moveTo>
                    <a:pt x="52509" y="1"/>
                  </a:moveTo>
                  <a:cubicBezTo>
                    <a:pt x="51230" y="1"/>
                    <a:pt x="49900" y="303"/>
                    <a:pt x="48700" y="1212"/>
                  </a:cubicBezTo>
                  <a:cubicBezTo>
                    <a:pt x="47915" y="1810"/>
                    <a:pt x="47193" y="2666"/>
                    <a:pt x="46443" y="3906"/>
                  </a:cubicBezTo>
                  <a:cubicBezTo>
                    <a:pt x="46078" y="4495"/>
                    <a:pt x="45730" y="5137"/>
                    <a:pt x="45400" y="5753"/>
                  </a:cubicBezTo>
                  <a:cubicBezTo>
                    <a:pt x="44561" y="7323"/>
                    <a:pt x="43687" y="8938"/>
                    <a:pt x="42420" y="9955"/>
                  </a:cubicBezTo>
                  <a:cubicBezTo>
                    <a:pt x="41242" y="10891"/>
                    <a:pt x="39860" y="11212"/>
                    <a:pt x="38539" y="11427"/>
                  </a:cubicBezTo>
                  <a:cubicBezTo>
                    <a:pt x="37986" y="11516"/>
                    <a:pt x="37415" y="11578"/>
                    <a:pt x="36862" y="11641"/>
                  </a:cubicBezTo>
                  <a:lnTo>
                    <a:pt x="36443" y="11694"/>
                  </a:lnTo>
                  <a:cubicBezTo>
                    <a:pt x="34204" y="11962"/>
                    <a:pt x="31706" y="12479"/>
                    <a:pt x="30180" y="14263"/>
                  </a:cubicBezTo>
                  <a:cubicBezTo>
                    <a:pt x="29627" y="14906"/>
                    <a:pt x="29217" y="15691"/>
                    <a:pt x="28851" y="16387"/>
                  </a:cubicBezTo>
                  <a:cubicBezTo>
                    <a:pt x="28343" y="17350"/>
                    <a:pt x="27763" y="18447"/>
                    <a:pt x="26728" y="19018"/>
                  </a:cubicBezTo>
                  <a:cubicBezTo>
                    <a:pt x="25992" y="19436"/>
                    <a:pt x="25179" y="19485"/>
                    <a:pt x="24321" y="19485"/>
                  </a:cubicBezTo>
                  <a:cubicBezTo>
                    <a:pt x="24170" y="19485"/>
                    <a:pt x="24018" y="19484"/>
                    <a:pt x="23864" y="19482"/>
                  </a:cubicBezTo>
                  <a:cubicBezTo>
                    <a:pt x="23710" y="19480"/>
                    <a:pt x="23554" y="19478"/>
                    <a:pt x="23398" y="19478"/>
                  </a:cubicBezTo>
                  <a:cubicBezTo>
                    <a:pt x="22806" y="19478"/>
                    <a:pt x="22206" y="19505"/>
                    <a:pt x="21634" y="19661"/>
                  </a:cubicBezTo>
                  <a:cubicBezTo>
                    <a:pt x="20572" y="19946"/>
                    <a:pt x="19564" y="20695"/>
                    <a:pt x="18717" y="21837"/>
                  </a:cubicBezTo>
                  <a:cubicBezTo>
                    <a:pt x="18405" y="22257"/>
                    <a:pt x="18119" y="22729"/>
                    <a:pt x="17860" y="23238"/>
                  </a:cubicBezTo>
                  <a:cubicBezTo>
                    <a:pt x="17325" y="24300"/>
                    <a:pt x="16924" y="25459"/>
                    <a:pt x="16549" y="26583"/>
                  </a:cubicBezTo>
                  <a:cubicBezTo>
                    <a:pt x="16335" y="27199"/>
                    <a:pt x="16121" y="27832"/>
                    <a:pt x="15889" y="28448"/>
                  </a:cubicBezTo>
                  <a:cubicBezTo>
                    <a:pt x="14997" y="30767"/>
                    <a:pt x="13676" y="32926"/>
                    <a:pt x="12062" y="34692"/>
                  </a:cubicBezTo>
                  <a:cubicBezTo>
                    <a:pt x="9108" y="37934"/>
                    <a:pt x="5315" y="39746"/>
                    <a:pt x="1638" y="39746"/>
                  </a:cubicBezTo>
                  <a:cubicBezTo>
                    <a:pt x="1095" y="39746"/>
                    <a:pt x="554" y="39706"/>
                    <a:pt x="18" y="39626"/>
                  </a:cubicBezTo>
                  <a:lnTo>
                    <a:pt x="0" y="39751"/>
                  </a:lnTo>
                  <a:cubicBezTo>
                    <a:pt x="545" y="39840"/>
                    <a:pt x="1089" y="39876"/>
                    <a:pt x="1642" y="39876"/>
                  </a:cubicBezTo>
                  <a:cubicBezTo>
                    <a:pt x="5353" y="39876"/>
                    <a:pt x="9180" y="38047"/>
                    <a:pt x="12160" y="34782"/>
                  </a:cubicBezTo>
                  <a:cubicBezTo>
                    <a:pt x="13783" y="33006"/>
                    <a:pt x="15113" y="30830"/>
                    <a:pt x="16005" y="28492"/>
                  </a:cubicBezTo>
                  <a:cubicBezTo>
                    <a:pt x="16246" y="27877"/>
                    <a:pt x="16460" y="27243"/>
                    <a:pt x="16674" y="26628"/>
                  </a:cubicBezTo>
                  <a:cubicBezTo>
                    <a:pt x="17049" y="25504"/>
                    <a:pt x="17441" y="24344"/>
                    <a:pt x="17976" y="23291"/>
                  </a:cubicBezTo>
                  <a:cubicBezTo>
                    <a:pt x="18235" y="22792"/>
                    <a:pt x="18512" y="22328"/>
                    <a:pt x="18824" y="21918"/>
                  </a:cubicBezTo>
                  <a:cubicBezTo>
                    <a:pt x="19654" y="20802"/>
                    <a:pt x="20635" y="20062"/>
                    <a:pt x="21670" y="19785"/>
                  </a:cubicBezTo>
                  <a:cubicBezTo>
                    <a:pt x="22224" y="19638"/>
                    <a:pt x="22806" y="19612"/>
                    <a:pt x="23386" y="19612"/>
                  </a:cubicBezTo>
                  <a:cubicBezTo>
                    <a:pt x="23543" y="19612"/>
                    <a:pt x="23699" y="19614"/>
                    <a:pt x="23855" y="19616"/>
                  </a:cubicBezTo>
                  <a:cubicBezTo>
                    <a:pt x="24003" y="19617"/>
                    <a:pt x="24152" y="19619"/>
                    <a:pt x="24301" y="19619"/>
                  </a:cubicBezTo>
                  <a:cubicBezTo>
                    <a:pt x="25164" y="19619"/>
                    <a:pt x="26029" y="19568"/>
                    <a:pt x="26790" y="19134"/>
                  </a:cubicBezTo>
                  <a:cubicBezTo>
                    <a:pt x="27861" y="18537"/>
                    <a:pt x="28450" y="17430"/>
                    <a:pt x="28967" y="16449"/>
                  </a:cubicBezTo>
                  <a:cubicBezTo>
                    <a:pt x="29324" y="15762"/>
                    <a:pt x="29734" y="14977"/>
                    <a:pt x="30279" y="14344"/>
                  </a:cubicBezTo>
                  <a:cubicBezTo>
                    <a:pt x="31777" y="12595"/>
                    <a:pt x="34239" y="12087"/>
                    <a:pt x="36461" y="11828"/>
                  </a:cubicBezTo>
                  <a:lnTo>
                    <a:pt x="36880" y="11774"/>
                  </a:lnTo>
                  <a:cubicBezTo>
                    <a:pt x="37433" y="11712"/>
                    <a:pt x="38004" y="11641"/>
                    <a:pt x="38557" y="11551"/>
                  </a:cubicBezTo>
                  <a:cubicBezTo>
                    <a:pt x="39895" y="11346"/>
                    <a:pt x="41296" y="11016"/>
                    <a:pt x="42500" y="10062"/>
                  </a:cubicBezTo>
                  <a:cubicBezTo>
                    <a:pt x="43794" y="9027"/>
                    <a:pt x="44668" y="7394"/>
                    <a:pt x="45516" y="5815"/>
                  </a:cubicBezTo>
                  <a:cubicBezTo>
                    <a:pt x="45846" y="5200"/>
                    <a:pt x="46194" y="4566"/>
                    <a:pt x="46550" y="3969"/>
                  </a:cubicBezTo>
                  <a:cubicBezTo>
                    <a:pt x="47300" y="2746"/>
                    <a:pt x="48005" y="1908"/>
                    <a:pt x="48781" y="1319"/>
                  </a:cubicBezTo>
                  <a:cubicBezTo>
                    <a:pt x="49952" y="430"/>
                    <a:pt x="51257" y="134"/>
                    <a:pt x="52514" y="134"/>
                  </a:cubicBezTo>
                  <a:cubicBezTo>
                    <a:pt x="53765" y="134"/>
                    <a:pt x="54969" y="427"/>
                    <a:pt x="55944" y="721"/>
                  </a:cubicBezTo>
                  <a:cubicBezTo>
                    <a:pt x="56524" y="900"/>
                    <a:pt x="57095" y="1096"/>
                    <a:pt x="57639" y="1319"/>
                  </a:cubicBezTo>
                  <a:cubicBezTo>
                    <a:pt x="57925" y="1426"/>
                    <a:pt x="58210" y="1542"/>
                    <a:pt x="58505" y="1658"/>
                  </a:cubicBezTo>
                  <a:cubicBezTo>
                    <a:pt x="59780" y="2167"/>
                    <a:pt x="61101" y="2702"/>
                    <a:pt x="62439" y="3005"/>
                  </a:cubicBezTo>
                  <a:cubicBezTo>
                    <a:pt x="63135" y="3170"/>
                    <a:pt x="63783" y="3253"/>
                    <a:pt x="64390" y="3253"/>
                  </a:cubicBezTo>
                  <a:cubicBezTo>
                    <a:pt x="65293" y="3253"/>
                    <a:pt x="66104" y="3070"/>
                    <a:pt x="66846" y="2702"/>
                  </a:cubicBezTo>
                  <a:lnTo>
                    <a:pt x="66792" y="2586"/>
                  </a:lnTo>
                  <a:cubicBezTo>
                    <a:pt x="66068" y="2943"/>
                    <a:pt x="65273" y="3118"/>
                    <a:pt x="64388" y="3118"/>
                  </a:cubicBezTo>
                  <a:cubicBezTo>
                    <a:pt x="63791" y="3118"/>
                    <a:pt x="63152" y="3038"/>
                    <a:pt x="62466" y="2880"/>
                  </a:cubicBezTo>
                  <a:cubicBezTo>
                    <a:pt x="61145" y="2577"/>
                    <a:pt x="59825" y="2051"/>
                    <a:pt x="58549" y="1533"/>
                  </a:cubicBezTo>
                  <a:cubicBezTo>
                    <a:pt x="58264" y="1417"/>
                    <a:pt x="57978" y="1301"/>
                    <a:pt x="57693" y="1194"/>
                  </a:cubicBezTo>
                  <a:cubicBezTo>
                    <a:pt x="57140" y="971"/>
                    <a:pt x="56560" y="775"/>
                    <a:pt x="55989" y="596"/>
                  </a:cubicBezTo>
                  <a:cubicBezTo>
                    <a:pt x="54998" y="299"/>
                    <a:pt x="53779" y="1"/>
                    <a:pt x="5250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3347450" y="1098475"/>
              <a:ext cx="1654650" cy="1003975"/>
            </a:xfrm>
            <a:custGeom>
              <a:avLst/>
              <a:gdLst/>
              <a:ahLst/>
              <a:cxnLst/>
              <a:rect l="l" t="t" r="r" b="b"/>
              <a:pathLst>
                <a:path w="66186" h="40159" extrusionOk="0">
                  <a:moveTo>
                    <a:pt x="52468" y="1"/>
                  </a:moveTo>
                  <a:cubicBezTo>
                    <a:pt x="51099" y="1"/>
                    <a:pt x="49649" y="329"/>
                    <a:pt x="48370" y="1379"/>
                  </a:cubicBezTo>
                  <a:cubicBezTo>
                    <a:pt x="47612" y="2003"/>
                    <a:pt x="46943" y="2842"/>
                    <a:pt x="46220" y="4118"/>
                  </a:cubicBezTo>
                  <a:cubicBezTo>
                    <a:pt x="45863" y="4724"/>
                    <a:pt x="45542" y="5375"/>
                    <a:pt x="45221" y="6009"/>
                  </a:cubicBezTo>
                  <a:cubicBezTo>
                    <a:pt x="44436" y="7579"/>
                    <a:pt x="43624" y="9203"/>
                    <a:pt x="42429" y="10246"/>
                  </a:cubicBezTo>
                  <a:cubicBezTo>
                    <a:pt x="41314" y="11219"/>
                    <a:pt x="39993" y="11602"/>
                    <a:pt x="38726" y="11870"/>
                  </a:cubicBezTo>
                  <a:cubicBezTo>
                    <a:pt x="38102" y="12004"/>
                    <a:pt x="37451" y="12102"/>
                    <a:pt x="36817" y="12209"/>
                  </a:cubicBezTo>
                  <a:lnTo>
                    <a:pt x="36684" y="12227"/>
                  </a:lnTo>
                  <a:cubicBezTo>
                    <a:pt x="34480" y="12575"/>
                    <a:pt x="31991" y="13092"/>
                    <a:pt x="30421" y="14805"/>
                  </a:cubicBezTo>
                  <a:cubicBezTo>
                    <a:pt x="29886" y="15385"/>
                    <a:pt x="29484" y="16036"/>
                    <a:pt x="29020" y="16830"/>
                  </a:cubicBezTo>
                  <a:cubicBezTo>
                    <a:pt x="28378" y="17936"/>
                    <a:pt x="27807" y="18819"/>
                    <a:pt x="26826" y="19337"/>
                  </a:cubicBezTo>
                  <a:cubicBezTo>
                    <a:pt x="26080" y="19729"/>
                    <a:pt x="25256" y="19776"/>
                    <a:pt x="24391" y="19776"/>
                  </a:cubicBezTo>
                  <a:cubicBezTo>
                    <a:pt x="24252" y="19776"/>
                    <a:pt x="24112" y="19775"/>
                    <a:pt x="23971" y="19774"/>
                  </a:cubicBezTo>
                  <a:cubicBezTo>
                    <a:pt x="23909" y="19774"/>
                    <a:pt x="23846" y="19774"/>
                    <a:pt x="23783" y="19774"/>
                  </a:cubicBezTo>
                  <a:cubicBezTo>
                    <a:pt x="23093" y="19774"/>
                    <a:pt x="22385" y="19781"/>
                    <a:pt x="21723" y="19961"/>
                  </a:cubicBezTo>
                  <a:cubicBezTo>
                    <a:pt x="20635" y="20247"/>
                    <a:pt x="19644" y="20969"/>
                    <a:pt x="18779" y="22093"/>
                  </a:cubicBezTo>
                  <a:cubicBezTo>
                    <a:pt x="18458" y="22513"/>
                    <a:pt x="18163" y="22977"/>
                    <a:pt x="17896" y="23476"/>
                  </a:cubicBezTo>
                  <a:cubicBezTo>
                    <a:pt x="17325" y="24556"/>
                    <a:pt x="16897" y="25751"/>
                    <a:pt x="16495" y="26902"/>
                  </a:cubicBezTo>
                  <a:cubicBezTo>
                    <a:pt x="16290" y="27473"/>
                    <a:pt x="16076" y="28079"/>
                    <a:pt x="15844" y="28659"/>
                  </a:cubicBezTo>
                  <a:cubicBezTo>
                    <a:pt x="14925" y="30988"/>
                    <a:pt x="13605" y="33155"/>
                    <a:pt x="12026" y="34922"/>
                  </a:cubicBezTo>
                  <a:cubicBezTo>
                    <a:pt x="9059" y="38226"/>
                    <a:pt x="5407" y="40028"/>
                    <a:pt x="1789" y="40028"/>
                  </a:cubicBezTo>
                  <a:cubicBezTo>
                    <a:pt x="1197" y="40028"/>
                    <a:pt x="605" y="39980"/>
                    <a:pt x="18" y="39882"/>
                  </a:cubicBezTo>
                  <a:lnTo>
                    <a:pt x="0" y="40007"/>
                  </a:lnTo>
                  <a:cubicBezTo>
                    <a:pt x="589" y="40105"/>
                    <a:pt x="1187" y="40158"/>
                    <a:pt x="1784" y="40158"/>
                  </a:cubicBezTo>
                  <a:cubicBezTo>
                    <a:pt x="5442" y="40158"/>
                    <a:pt x="9126" y="38339"/>
                    <a:pt x="12124" y="35002"/>
                  </a:cubicBezTo>
                  <a:cubicBezTo>
                    <a:pt x="13712" y="33227"/>
                    <a:pt x="15041" y="31050"/>
                    <a:pt x="15960" y="28704"/>
                  </a:cubicBezTo>
                  <a:cubicBezTo>
                    <a:pt x="16192" y="28124"/>
                    <a:pt x="16406" y="27517"/>
                    <a:pt x="16611" y="26938"/>
                  </a:cubicBezTo>
                  <a:cubicBezTo>
                    <a:pt x="17022" y="25796"/>
                    <a:pt x="17441" y="24609"/>
                    <a:pt x="18003" y="23539"/>
                  </a:cubicBezTo>
                  <a:cubicBezTo>
                    <a:pt x="18270" y="23039"/>
                    <a:pt x="18565" y="22584"/>
                    <a:pt x="18877" y="22174"/>
                  </a:cubicBezTo>
                  <a:cubicBezTo>
                    <a:pt x="19725" y="21068"/>
                    <a:pt x="20697" y="20363"/>
                    <a:pt x="21750" y="20077"/>
                  </a:cubicBezTo>
                  <a:cubicBezTo>
                    <a:pt x="22401" y="19906"/>
                    <a:pt x="23098" y="19899"/>
                    <a:pt x="23771" y="19899"/>
                  </a:cubicBezTo>
                  <a:cubicBezTo>
                    <a:pt x="23835" y="19899"/>
                    <a:pt x="23898" y="19899"/>
                    <a:pt x="23962" y="19899"/>
                  </a:cubicBezTo>
                  <a:cubicBezTo>
                    <a:pt x="24098" y="19900"/>
                    <a:pt x="24235" y="19901"/>
                    <a:pt x="24371" y="19901"/>
                  </a:cubicBezTo>
                  <a:cubicBezTo>
                    <a:pt x="25238" y="19901"/>
                    <a:pt x="26110" y="19852"/>
                    <a:pt x="26888" y="19444"/>
                  </a:cubicBezTo>
                  <a:cubicBezTo>
                    <a:pt x="27887" y="18918"/>
                    <a:pt x="28494" y="17981"/>
                    <a:pt x="29127" y="16892"/>
                  </a:cubicBezTo>
                  <a:cubicBezTo>
                    <a:pt x="29511" y="16241"/>
                    <a:pt x="29939" y="15510"/>
                    <a:pt x="30510" y="14885"/>
                  </a:cubicBezTo>
                  <a:cubicBezTo>
                    <a:pt x="32062" y="13208"/>
                    <a:pt x="34516" y="12700"/>
                    <a:pt x="36701" y="12352"/>
                  </a:cubicBezTo>
                  <a:lnTo>
                    <a:pt x="36835" y="12334"/>
                  </a:lnTo>
                  <a:cubicBezTo>
                    <a:pt x="37469" y="12227"/>
                    <a:pt x="38120" y="12129"/>
                    <a:pt x="38753" y="11995"/>
                  </a:cubicBezTo>
                  <a:cubicBezTo>
                    <a:pt x="40029" y="11727"/>
                    <a:pt x="41376" y="11335"/>
                    <a:pt x="42509" y="10344"/>
                  </a:cubicBezTo>
                  <a:cubicBezTo>
                    <a:pt x="43722" y="9283"/>
                    <a:pt x="44543" y="7650"/>
                    <a:pt x="45337" y="6071"/>
                  </a:cubicBezTo>
                  <a:cubicBezTo>
                    <a:pt x="45649" y="5438"/>
                    <a:pt x="45979" y="4787"/>
                    <a:pt x="46327" y="4180"/>
                  </a:cubicBezTo>
                  <a:cubicBezTo>
                    <a:pt x="47050" y="2922"/>
                    <a:pt x="47701" y="2093"/>
                    <a:pt x="48450" y="1477"/>
                  </a:cubicBezTo>
                  <a:cubicBezTo>
                    <a:pt x="49554" y="567"/>
                    <a:pt x="50828" y="121"/>
                    <a:pt x="52407" y="121"/>
                  </a:cubicBezTo>
                  <a:cubicBezTo>
                    <a:pt x="53304" y="121"/>
                    <a:pt x="54299" y="265"/>
                    <a:pt x="55418" y="549"/>
                  </a:cubicBezTo>
                  <a:cubicBezTo>
                    <a:pt x="55980" y="692"/>
                    <a:pt x="56551" y="861"/>
                    <a:pt x="57104" y="1049"/>
                  </a:cubicBezTo>
                  <a:cubicBezTo>
                    <a:pt x="57416" y="1165"/>
                    <a:pt x="57746" y="1281"/>
                    <a:pt x="58067" y="1397"/>
                  </a:cubicBezTo>
                  <a:cubicBezTo>
                    <a:pt x="59316" y="1843"/>
                    <a:pt x="60610" y="2307"/>
                    <a:pt x="61903" y="2565"/>
                  </a:cubicBezTo>
                  <a:cubicBezTo>
                    <a:pt x="62481" y="2680"/>
                    <a:pt x="63023" y="2737"/>
                    <a:pt x="63533" y="2737"/>
                  </a:cubicBezTo>
                  <a:cubicBezTo>
                    <a:pt x="64534" y="2737"/>
                    <a:pt x="65411" y="2515"/>
                    <a:pt x="66185" y="2066"/>
                  </a:cubicBezTo>
                  <a:lnTo>
                    <a:pt x="66123" y="1959"/>
                  </a:lnTo>
                  <a:cubicBezTo>
                    <a:pt x="65369" y="2395"/>
                    <a:pt x="64513" y="2609"/>
                    <a:pt x="63536" y="2609"/>
                  </a:cubicBezTo>
                  <a:cubicBezTo>
                    <a:pt x="63034" y="2609"/>
                    <a:pt x="62499" y="2552"/>
                    <a:pt x="61930" y="2440"/>
                  </a:cubicBezTo>
                  <a:cubicBezTo>
                    <a:pt x="60645" y="2182"/>
                    <a:pt x="59352" y="1727"/>
                    <a:pt x="58112" y="1281"/>
                  </a:cubicBezTo>
                  <a:cubicBezTo>
                    <a:pt x="57782" y="1156"/>
                    <a:pt x="57461" y="1040"/>
                    <a:pt x="57139" y="933"/>
                  </a:cubicBezTo>
                  <a:cubicBezTo>
                    <a:pt x="56586" y="737"/>
                    <a:pt x="56015" y="567"/>
                    <a:pt x="55444" y="424"/>
                  </a:cubicBezTo>
                  <a:cubicBezTo>
                    <a:pt x="54588" y="207"/>
                    <a:pt x="53554" y="1"/>
                    <a:pt x="5246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3331150" y="1088175"/>
              <a:ext cx="1638375" cy="1011600"/>
            </a:xfrm>
            <a:custGeom>
              <a:avLst/>
              <a:gdLst/>
              <a:ahLst/>
              <a:cxnLst/>
              <a:rect l="l" t="t" r="r" b="b"/>
              <a:pathLst>
                <a:path w="65535" h="40464" extrusionOk="0">
                  <a:moveTo>
                    <a:pt x="52400" y="0"/>
                  </a:moveTo>
                  <a:cubicBezTo>
                    <a:pt x="50625" y="0"/>
                    <a:pt x="49235" y="514"/>
                    <a:pt x="48050" y="1568"/>
                  </a:cubicBezTo>
                  <a:cubicBezTo>
                    <a:pt x="47318" y="2219"/>
                    <a:pt x="46685" y="3084"/>
                    <a:pt x="45998" y="4360"/>
                  </a:cubicBezTo>
                  <a:cubicBezTo>
                    <a:pt x="45659" y="4994"/>
                    <a:pt x="45347" y="5672"/>
                    <a:pt x="45043" y="6323"/>
                  </a:cubicBezTo>
                  <a:cubicBezTo>
                    <a:pt x="44312" y="7884"/>
                    <a:pt x="43562" y="9499"/>
                    <a:pt x="42447" y="10569"/>
                  </a:cubicBezTo>
                  <a:cubicBezTo>
                    <a:pt x="41395" y="11586"/>
                    <a:pt x="40128" y="12023"/>
                    <a:pt x="38915" y="12344"/>
                  </a:cubicBezTo>
                  <a:cubicBezTo>
                    <a:pt x="38263" y="12523"/>
                    <a:pt x="37612" y="12657"/>
                    <a:pt x="36934" y="12790"/>
                  </a:cubicBezTo>
                  <a:cubicBezTo>
                    <a:pt x="34882" y="13201"/>
                    <a:pt x="32331" y="13709"/>
                    <a:pt x="30671" y="15378"/>
                  </a:cubicBezTo>
                  <a:cubicBezTo>
                    <a:pt x="30109" y="15940"/>
                    <a:pt x="29672" y="16582"/>
                    <a:pt x="29208" y="17304"/>
                  </a:cubicBezTo>
                  <a:cubicBezTo>
                    <a:pt x="28548" y="18313"/>
                    <a:pt x="27924" y="19187"/>
                    <a:pt x="26934" y="19677"/>
                  </a:cubicBezTo>
                  <a:cubicBezTo>
                    <a:pt x="26059" y="20106"/>
                    <a:pt x="25105" y="20106"/>
                    <a:pt x="24088" y="20106"/>
                  </a:cubicBezTo>
                  <a:cubicBezTo>
                    <a:pt x="23954" y="20104"/>
                    <a:pt x="23821" y="20103"/>
                    <a:pt x="23687" y="20103"/>
                  </a:cubicBezTo>
                  <a:cubicBezTo>
                    <a:pt x="23058" y="20103"/>
                    <a:pt x="22423" y="20131"/>
                    <a:pt x="21813" y="20293"/>
                  </a:cubicBezTo>
                  <a:cubicBezTo>
                    <a:pt x="20725" y="20578"/>
                    <a:pt x="19725" y="21283"/>
                    <a:pt x="18842" y="22389"/>
                  </a:cubicBezTo>
                  <a:cubicBezTo>
                    <a:pt x="18521" y="22800"/>
                    <a:pt x="18209" y="23255"/>
                    <a:pt x="17941" y="23754"/>
                  </a:cubicBezTo>
                  <a:cubicBezTo>
                    <a:pt x="17326" y="24852"/>
                    <a:pt x="16880" y="26074"/>
                    <a:pt x="16442" y="27251"/>
                  </a:cubicBezTo>
                  <a:cubicBezTo>
                    <a:pt x="16246" y="27787"/>
                    <a:pt x="16032" y="28349"/>
                    <a:pt x="15809" y="28902"/>
                  </a:cubicBezTo>
                  <a:cubicBezTo>
                    <a:pt x="14854" y="31284"/>
                    <a:pt x="13570" y="33398"/>
                    <a:pt x="12000" y="35182"/>
                  </a:cubicBezTo>
                  <a:cubicBezTo>
                    <a:pt x="9050" y="38527"/>
                    <a:pt x="5446" y="40343"/>
                    <a:pt x="1878" y="40343"/>
                  </a:cubicBezTo>
                  <a:cubicBezTo>
                    <a:pt x="1259" y="40343"/>
                    <a:pt x="641" y="40289"/>
                    <a:pt x="28" y="40178"/>
                  </a:cubicBezTo>
                  <a:lnTo>
                    <a:pt x="1" y="40294"/>
                  </a:lnTo>
                  <a:cubicBezTo>
                    <a:pt x="625" y="40410"/>
                    <a:pt x="1250" y="40463"/>
                    <a:pt x="1874" y="40463"/>
                  </a:cubicBezTo>
                  <a:cubicBezTo>
                    <a:pt x="5478" y="40463"/>
                    <a:pt x="9118" y="38635"/>
                    <a:pt x="12089" y="35262"/>
                  </a:cubicBezTo>
                  <a:cubicBezTo>
                    <a:pt x="13668" y="33460"/>
                    <a:pt x="14962" y="31337"/>
                    <a:pt x="15925" y="28946"/>
                  </a:cubicBezTo>
                  <a:cubicBezTo>
                    <a:pt x="16148" y="28393"/>
                    <a:pt x="16353" y="27831"/>
                    <a:pt x="16558" y="27287"/>
                  </a:cubicBezTo>
                  <a:cubicBezTo>
                    <a:pt x="16987" y="26118"/>
                    <a:pt x="17442" y="24905"/>
                    <a:pt x="18039" y="23808"/>
                  </a:cubicBezTo>
                  <a:cubicBezTo>
                    <a:pt x="18316" y="23317"/>
                    <a:pt x="18619" y="22871"/>
                    <a:pt x="18940" y="22470"/>
                  </a:cubicBezTo>
                  <a:cubicBezTo>
                    <a:pt x="19806" y="21381"/>
                    <a:pt x="20778" y="20686"/>
                    <a:pt x="21849" y="20409"/>
                  </a:cubicBezTo>
                  <a:cubicBezTo>
                    <a:pt x="22562" y="20222"/>
                    <a:pt x="23338" y="20222"/>
                    <a:pt x="24088" y="20222"/>
                  </a:cubicBezTo>
                  <a:cubicBezTo>
                    <a:pt x="24125" y="20222"/>
                    <a:pt x="24163" y="20222"/>
                    <a:pt x="24201" y="20222"/>
                  </a:cubicBezTo>
                  <a:cubicBezTo>
                    <a:pt x="25147" y="20222"/>
                    <a:pt x="26121" y="20213"/>
                    <a:pt x="26987" y="19785"/>
                  </a:cubicBezTo>
                  <a:cubicBezTo>
                    <a:pt x="28004" y="19285"/>
                    <a:pt x="28637" y="18393"/>
                    <a:pt x="29307" y="17367"/>
                  </a:cubicBezTo>
                  <a:cubicBezTo>
                    <a:pt x="29770" y="16653"/>
                    <a:pt x="30199" y="16020"/>
                    <a:pt x="30752" y="15458"/>
                  </a:cubicBezTo>
                  <a:cubicBezTo>
                    <a:pt x="32393" y="13816"/>
                    <a:pt x="34927" y="13317"/>
                    <a:pt x="36961" y="12906"/>
                  </a:cubicBezTo>
                  <a:cubicBezTo>
                    <a:pt x="37630" y="12773"/>
                    <a:pt x="38299" y="12639"/>
                    <a:pt x="38950" y="12460"/>
                  </a:cubicBezTo>
                  <a:cubicBezTo>
                    <a:pt x="40172" y="12139"/>
                    <a:pt x="41457" y="11693"/>
                    <a:pt x="42536" y="10658"/>
                  </a:cubicBezTo>
                  <a:cubicBezTo>
                    <a:pt x="43661" y="9570"/>
                    <a:pt x="44419" y="7946"/>
                    <a:pt x="45150" y="6376"/>
                  </a:cubicBezTo>
                  <a:cubicBezTo>
                    <a:pt x="45454" y="5716"/>
                    <a:pt x="45775" y="5047"/>
                    <a:pt x="46105" y="4423"/>
                  </a:cubicBezTo>
                  <a:cubicBezTo>
                    <a:pt x="46792" y="3147"/>
                    <a:pt x="47407" y="2299"/>
                    <a:pt x="48130" y="1666"/>
                  </a:cubicBezTo>
                  <a:cubicBezTo>
                    <a:pt x="49290" y="625"/>
                    <a:pt x="50659" y="124"/>
                    <a:pt x="52408" y="124"/>
                  </a:cubicBezTo>
                  <a:cubicBezTo>
                    <a:pt x="53161" y="124"/>
                    <a:pt x="53985" y="217"/>
                    <a:pt x="54892" y="399"/>
                  </a:cubicBezTo>
                  <a:cubicBezTo>
                    <a:pt x="55463" y="515"/>
                    <a:pt x="56034" y="658"/>
                    <a:pt x="56578" y="818"/>
                  </a:cubicBezTo>
                  <a:cubicBezTo>
                    <a:pt x="56944" y="934"/>
                    <a:pt x="57319" y="1050"/>
                    <a:pt x="57693" y="1166"/>
                  </a:cubicBezTo>
                  <a:cubicBezTo>
                    <a:pt x="58898" y="1550"/>
                    <a:pt x="60138" y="1943"/>
                    <a:pt x="61387" y="2148"/>
                  </a:cubicBezTo>
                  <a:cubicBezTo>
                    <a:pt x="61839" y="2223"/>
                    <a:pt x="62272" y="2261"/>
                    <a:pt x="62685" y="2261"/>
                  </a:cubicBezTo>
                  <a:cubicBezTo>
                    <a:pt x="63786" y="2261"/>
                    <a:pt x="64743" y="1993"/>
                    <a:pt x="65535" y="1461"/>
                  </a:cubicBezTo>
                  <a:lnTo>
                    <a:pt x="65472" y="1354"/>
                  </a:lnTo>
                  <a:cubicBezTo>
                    <a:pt x="64693" y="1880"/>
                    <a:pt x="63758" y="2141"/>
                    <a:pt x="62677" y="2141"/>
                  </a:cubicBezTo>
                  <a:cubicBezTo>
                    <a:pt x="62273" y="2141"/>
                    <a:pt x="61849" y="2105"/>
                    <a:pt x="61404" y="2032"/>
                  </a:cubicBezTo>
                  <a:cubicBezTo>
                    <a:pt x="60164" y="1827"/>
                    <a:pt x="58924" y="1434"/>
                    <a:pt x="57729" y="1059"/>
                  </a:cubicBezTo>
                  <a:cubicBezTo>
                    <a:pt x="57354" y="934"/>
                    <a:pt x="56980" y="818"/>
                    <a:pt x="56605" y="703"/>
                  </a:cubicBezTo>
                  <a:cubicBezTo>
                    <a:pt x="56061" y="542"/>
                    <a:pt x="55490" y="399"/>
                    <a:pt x="54919" y="283"/>
                  </a:cubicBezTo>
                  <a:cubicBezTo>
                    <a:pt x="53998" y="95"/>
                    <a:pt x="53164" y="0"/>
                    <a:pt x="5240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3315100" y="1077425"/>
              <a:ext cx="1621875" cy="1019675"/>
            </a:xfrm>
            <a:custGeom>
              <a:avLst/>
              <a:gdLst/>
              <a:ahLst/>
              <a:cxnLst/>
              <a:rect l="l" t="t" r="r" b="b"/>
              <a:pathLst>
                <a:path w="64875" h="40787" extrusionOk="0">
                  <a:moveTo>
                    <a:pt x="52438" y="0"/>
                  </a:moveTo>
                  <a:cubicBezTo>
                    <a:pt x="50460" y="0"/>
                    <a:pt x="48962" y="580"/>
                    <a:pt x="47710" y="1784"/>
                  </a:cubicBezTo>
                  <a:cubicBezTo>
                    <a:pt x="47032" y="2444"/>
                    <a:pt x="46417" y="3354"/>
                    <a:pt x="45774" y="4621"/>
                  </a:cubicBezTo>
                  <a:cubicBezTo>
                    <a:pt x="45444" y="5281"/>
                    <a:pt x="45150" y="5977"/>
                    <a:pt x="44856" y="6655"/>
                  </a:cubicBezTo>
                  <a:cubicBezTo>
                    <a:pt x="44187" y="8207"/>
                    <a:pt x="43491" y="9813"/>
                    <a:pt x="42456" y="10919"/>
                  </a:cubicBezTo>
                  <a:cubicBezTo>
                    <a:pt x="41466" y="11963"/>
                    <a:pt x="40261" y="12462"/>
                    <a:pt x="39102" y="12846"/>
                  </a:cubicBezTo>
                  <a:cubicBezTo>
                    <a:pt x="38441" y="13060"/>
                    <a:pt x="37754" y="13229"/>
                    <a:pt x="37175" y="13372"/>
                  </a:cubicBezTo>
                  <a:lnTo>
                    <a:pt x="36836" y="13452"/>
                  </a:lnTo>
                  <a:cubicBezTo>
                    <a:pt x="34802" y="13943"/>
                    <a:pt x="32500" y="14487"/>
                    <a:pt x="30912" y="15968"/>
                  </a:cubicBezTo>
                  <a:cubicBezTo>
                    <a:pt x="30323" y="16512"/>
                    <a:pt x="29850" y="17146"/>
                    <a:pt x="29378" y="17797"/>
                  </a:cubicBezTo>
                  <a:cubicBezTo>
                    <a:pt x="28691" y="18751"/>
                    <a:pt x="28039" y="19572"/>
                    <a:pt x="27022" y="20045"/>
                  </a:cubicBezTo>
                  <a:cubicBezTo>
                    <a:pt x="26157" y="20446"/>
                    <a:pt x="25203" y="20446"/>
                    <a:pt x="24194" y="20446"/>
                  </a:cubicBezTo>
                  <a:cubicBezTo>
                    <a:pt x="23436" y="20446"/>
                    <a:pt x="22642" y="20446"/>
                    <a:pt x="21902" y="20643"/>
                  </a:cubicBezTo>
                  <a:cubicBezTo>
                    <a:pt x="20804" y="20928"/>
                    <a:pt x="19796" y="21615"/>
                    <a:pt x="18904" y="22703"/>
                  </a:cubicBezTo>
                  <a:cubicBezTo>
                    <a:pt x="18565" y="23105"/>
                    <a:pt x="18253" y="23551"/>
                    <a:pt x="17968" y="24042"/>
                  </a:cubicBezTo>
                  <a:cubicBezTo>
                    <a:pt x="17325" y="25166"/>
                    <a:pt x="16844" y="26415"/>
                    <a:pt x="16380" y="27619"/>
                  </a:cubicBezTo>
                  <a:cubicBezTo>
                    <a:pt x="16183" y="28127"/>
                    <a:pt x="15987" y="28645"/>
                    <a:pt x="15773" y="29153"/>
                  </a:cubicBezTo>
                  <a:cubicBezTo>
                    <a:pt x="14783" y="31553"/>
                    <a:pt x="13498" y="33676"/>
                    <a:pt x="11964" y="35452"/>
                  </a:cubicBezTo>
                  <a:cubicBezTo>
                    <a:pt x="9033" y="38835"/>
                    <a:pt x="5472" y="40671"/>
                    <a:pt x="1958" y="40671"/>
                  </a:cubicBezTo>
                  <a:cubicBezTo>
                    <a:pt x="1311" y="40671"/>
                    <a:pt x="666" y="40609"/>
                    <a:pt x="27" y="40483"/>
                  </a:cubicBezTo>
                  <a:lnTo>
                    <a:pt x="1" y="40599"/>
                  </a:lnTo>
                  <a:cubicBezTo>
                    <a:pt x="652" y="40724"/>
                    <a:pt x="1294" y="40786"/>
                    <a:pt x="1954" y="40786"/>
                  </a:cubicBezTo>
                  <a:cubicBezTo>
                    <a:pt x="5505" y="40786"/>
                    <a:pt x="9091" y="38940"/>
                    <a:pt x="12053" y="35532"/>
                  </a:cubicBezTo>
                  <a:cubicBezTo>
                    <a:pt x="13596" y="33739"/>
                    <a:pt x="14881" y="31616"/>
                    <a:pt x="15880" y="29198"/>
                  </a:cubicBezTo>
                  <a:cubicBezTo>
                    <a:pt x="16094" y="28689"/>
                    <a:pt x="16290" y="28172"/>
                    <a:pt x="16487" y="27664"/>
                  </a:cubicBezTo>
                  <a:cubicBezTo>
                    <a:pt x="16951" y="26459"/>
                    <a:pt x="17432" y="25210"/>
                    <a:pt x="18075" y="24104"/>
                  </a:cubicBezTo>
                  <a:cubicBezTo>
                    <a:pt x="18351" y="23622"/>
                    <a:pt x="18663" y="23167"/>
                    <a:pt x="18994" y="22775"/>
                  </a:cubicBezTo>
                  <a:cubicBezTo>
                    <a:pt x="19868" y="21713"/>
                    <a:pt x="20858" y="21026"/>
                    <a:pt x="21929" y="20750"/>
                  </a:cubicBezTo>
                  <a:cubicBezTo>
                    <a:pt x="22660" y="20562"/>
                    <a:pt x="23436" y="20562"/>
                    <a:pt x="24194" y="20562"/>
                  </a:cubicBezTo>
                  <a:cubicBezTo>
                    <a:pt x="25176" y="20562"/>
                    <a:pt x="26184" y="20562"/>
                    <a:pt x="27076" y="20143"/>
                  </a:cubicBezTo>
                  <a:cubicBezTo>
                    <a:pt x="28111" y="19670"/>
                    <a:pt x="28771" y="18832"/>
                    <a:pt x="29476" y="17859"/>
                  </a:cubicBezTo>
                  <a:cubicBezTo>
                    <a:pt x="29940" y="17217"/>
                    <a:pt x="30404" y="16593"/>
                    <a:pt x="30983" y="16048"/>
                  </a:cubicBezTo>
                  <a:cubicBezTo>
                    <a:pt x="32554" y="14594"/>
                    <a:pt x="34837" y="14050"/>
                    <a:pt x="36862" y="13568"/>
                  </a:cubicBezTo>
                  <a:lnTo>
                    <a:pt x="37201" y="13488"/>
                  </a:lnTo>
                  <a:cubicBezTo>
                    <a:pt x="37781" y="13345"/>
                    <a:pt x="38468" y="13167"/>
                    <a:pt x="39137" y="12953"/>
                  </a:cubicBezTo>
                  <a:cubicBezTo>
                    <a:pt x="40306" y="12569"/>
                    <a:pt x="41528" y="12061"/>
                    <a:pt x="42545" y="10990"/>
                  </a:cubicBezTo>
                  <a:cubicBezTo>
                    <a:pt x="43589" y="9875"/>
                    <a:pt x="44285" y="8260"/>
                    <a:pt x="44963" y="6699"/>
                  </a:cubicBezTo>
                  <a:cubicBezTo>
                    <a:pt x="45248" y="6021"/>
                    <a:pt x="45551" y="5325"/>
                    <a:pt x="45882" y="4674"/>
                  </a:cubicBezTo>
                  <a:cubicBezTo>
                    <a:pt x="46515" y="3416"/>
                    <a:pt x="47122" y="2524"/>
                    <a:pt x="47791" y="1864"/>
                  </a:cubicBezTo>
                  <a:cubicBezTo>
                    <a:pt x="49024" y="679"/>
                    <a:pt x="50505" y="114"/>
                    <a:pt x="52459" y="114"/>
                  </a:cubicBezTo>
                  <a:cubicBezTo>
                    <a:pt x="53049" y="114"/>
                    <a:pt x="53683" y="166"/>
                    <a:pt x="54365" y="267"/>
                  </a:cubicBezTo>
                  <a:cubicBezTo>
                    <a:pt x="54936" y="356"/>
                    <a:pt x="55498" y="472"/>
                    <a:pt x="56034" y="606"/>
                  </a:cubicBezTo>
                  <a:cubicBezTo>
                    <a:pt x="56453" y="713"/>
                    <a:pt x="56863" y="829"/>
                    <a:pt x="57309" y="945"/>
                  </a:cubicBezTo>
                  <a:cubicBezTo>
                    <a:pt x="58460" y="1266"/>
                    <a:pt x="59656" y="1596"/>
                    <a:pt x="60851" y="1748"/>
                  </a:cubicBezTo>
                  <a:cubicBezTo>
                    <a:pt x="61199" y="1793"/>
                    <a:pt x="61533" y="1816"/>
                    <a:pt x="61853" y="1816"/>
                  </a:cubicBezTo>
                  <a:cubicBezTo>
                    <a:pt x="63054" y="1816"/>
                    <a:pt x="64065" y="1499"/>
                    <a:pt x="64874" y="865"/>
                  </a:cubicBezTo>
                  <a:lnTo>
                    <a:pt x="64803" y="776"/>
                  </a:lnTo>
                  <a:cubicBezTo>
                    <a:pt x="64012" y="1397"/>
                    <a:pt x="63021" y="1705"/>
                    <a:pt x="61841" y="1705"/>
                  </a:cubicBezTo>
                  <a:cubicBezTo>
                    <a:pt x="61530" y="1705"/>
                    <a:pt x="61206" y="1684"/>
                    <a:pt x="60869" y="1641"/>
                  </a:cubicBezTo>
                  <a:cubicBezTo>
                    <a:pt x="59682" y="1480"/>
                    <a:pt x="58487" y="1159"/>
                    <a:pt x="57336" y="838"/>
                  </a:cubicBezTo>
                  <a:cubicBezTo>
                    <a:pt x="56899" y="713"/>
                    <a:pt x="56480" y="597"/>
                    <a:pt x="56060" y="499"/>
                  </a:cubicBezTo>
                  <a:cubicBezTo>
                    <a:pt x="55525" y="356"/>
                    <a:pt x="54954" y="240"/>
                    <a:pt x="54383" y="160"/>
                  </a:cubicBezTo>
                  <a:cubicBezTo>
                    <a:pt x="53686" y="54"/>
                    <a:pt x="53040" y="0"/>
                    <a:pt x="5243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3299050" y="1065900"/>
              <a:ext cx="1605350" cy="1028525"/>
            </a:xfrm>
            <a:custGeom>
              <a:avLst/>
              <a:gdLst/>
              <a:ahLst/>
              <a:cxnLst/>
              <a:rect l="l" t="t" r="r" b="b"/>
              <a:pathLst>
                <a:path w="64214" h="41141" extrusionOk="0">
                  <a:moveTo>
                    <a:pt x="52530" y="0"/>
                  </a:moveTo>
                  <a:cubicBezTo>
                    <a:pt x="50319" y="0"/>
                    <a:pt x="48694" y="649"/>
                    <a:pt x="47380" y="2031"/>
                  </a:cubicBezTo>
                  <a:cubicBezTo>
                    <a:pt x="46729" y="2718"/>
                    <a:pt x="46149" y="3636"/>
                    <a:pt x="45551" y="4912"/>
                  </a:cubicBezTo>
                  <a:cubicBezTo>
                    <a:pt x="45239" y="5590"/>
                    <a:pt x="44945" y="6322"/>
                    <a:pt x="44668" y="7026"/>
                  </a:cubicBezTo>
                  <a:cubicBezTo>
                    <a:pt x="44061" y="8570"/>
                    <a:pt x="43428" y="10167"/>
                    <a:pt x="42473" y="11291"/>
                  </a:cubicBezTo>
                  <a:cubicBezTo>
                    <a:pt x="41537" y="12388"/>
                    <a:pt x="40386" y="12932"/>
                    <a:pt x="39289" y="13369"/>
                  </a:cubicBezTo>
                  <a:cubicBezTo>
                    <a:pt x="38762" y="13574"/>
                    <a:pt x="38165" y="13771"/>
                    <a:pt x="37415" y="13985"/>
                  </a:cubicBezTo>
                  <a:cubicBezTo>
                    <a:pt x="37165" y="14056"/>
                    <a:pt x="36898" y="14128"/>
                    <a:pt x="36639" y="14199"/>
                  </a:cubicBezTo>
                  <a:cubicBezTo>
                    <a:pt x="34775" y="14716"/>
                    <a:pt x="32660" y="15287"/>
                    <a:pt x="31153" y="16590"/>
                  </a:cubicBezTo>
                  <a:cubicBezTo>
                    <a:pt x="30528" y="17125"/>
                    <a:pt x="30020" y="17732"/>
                    <a:pt x="29556" y="18320"/>
                  </a:cubicBezTo>
                  <a:cubicBezTo>
                    <a:pt x="28833" y="19212"/>
                    <a:pt x="28155" y="19989"/>
                    <a:pt x="27120" y="20435"/>
                  </a:cubicBezTo>
                  <a:cubicBezTo>
                    <a:pt x="26255" y="20809"/>
                    <a:pt x="25265" y="20818"/>
                    <a:pt x="24310" y="20818"/>
                  </a:cubicBezTo>
                  <a:cubicBezTo>
                    <a:pt x="23534" y="20827"/>
                    <a:pt x="22740" y="20827"/>
                    <a:pt x="21982" y="21023"/>
                  </a:cubicBezTo>
                  <a:cubicBezTo>
                    <a:pt x="20884" y="21309"/>
                    <a:pt x="19867" y="21987"/>
                    <a:pt x="18958" y="23049"/>
                  </a:cubicBezTo>
                  <a:cubicBezTo>
                    <a:pt x="18619" y="23441"/>
                    <a:pt x="18297" y="23887"/>
                    <a:pt x="18003" y="24369"/>
                  </a:cubicBezTo>
                  <a:cubicBezTo>
                    <a:pt x="17316" y="25511"/>
                    <a:pt x="16808" y="26795"/>
                    <a:pt x="16308" y="28035"/>
                  </a:cubicBezTo>
                  <a:cubicBezTo>
                    <a:pt x="16121" y="28499"/>
                    <a:pt x="15933" y="28981"/>
                    <a:pt x="15728" y="29445"/>
                  </a:cubicBezTo>
                  <a:cubicBezTo>
                    <a:pt x="14711" y="31871"/>
                    <a:pt x="13426" y="33995"/>
                    <a:pt x="11928" y="35761"/>
                  </a:cubicBezTo>
                  <a:cubicBezTo>
                    <a:pt x="9008" y="39183"/>
                    <a:pt x="5484" y="41033"/>
                    <a:pt x="2011" y="41033"/>
                  </a:cubicBezTo>
                  <a:cubicBezTo>
                    <a:pt x="1346" y="41033"/>
                    <a:pt x="684" y="40966"/>
                    <a:pt x="27" y="40828"/>
                  </a:cubicBezTo>
                  <a:lnTo>
                    <a:pt x="0" y="40935"/>
                  </a:lnTo>
                  <a:cubicBezTo>
                    <a:pt x="669" y="41078"/>
                    <a:pt x="1338" y="41140"/>
                    <a:pt x="2016" y="41140"/>
                  </a:cubicBezTo>
                  <a:cubicBezTo>
                    <a:pt x="5522" y="41140"/>
                    <a:pt x="9073" y="39276"/>
                    <a:pt x="12008" y="35832"/>
                  </a:cubicBezTo>
                  <a:cubicBezTo>
                    <a:pt x="13525" y="34057"/>
                    <a:pt x="14809" y="31925"/>
                    <a:pt x="15835" y="29489"/>
                  </a:cubicBezTo>
                  <a:cubicBezTo>
                    <a:pt x="16031" y="29017"/>
                    <a:pt x="16228" y="28544"/>
                    <a:pt x="16406" y="28080"/>
                  </a:cubicBezTo>
                  <a:cubicBezTo>
                    <a:pt x="16924" y="26786"/>
                    <a:pt x="17414" y="25564"/>
                    <a:pt x="18101" y="24422"/>
                  </a:cubicBezTo>
                  <a:cubicBezTo>
                    <a:pt x="18387" y="23950"/>
                    <a:pt x="18708" y="23503"/>
                    <a:pt x="19038" y="23120"/>
                  </a:cubicBezTo>
                  <a:cubicBezTo>
                    <a:pt x="19930" y="22076"/>
                    <a:pt x="20929" y="21407"/>
                    <a:pt x="22009" y="21130"/>
                  </a:cubicBezTo>
                  <a:cubicBezTo>
                    <a:pt x="22749" y="20934"/>
                    <a:pt x="23543" y="20934"/>
                    <a:pt x="24310" y="20925"/>
                  </a:cubicBezTo>
                  <a:cubicBezTo>
                    <a:pt x="25274" y="20925"/>
                    <a:pt x="26273" y="20916"/>
                    <a:pt x="27165" y="20533"/>
                  </a:cubicBezTo>
                  <a:cubicBezTo>
                    <a:pt x="28218" y="20078"/>
                    <a:pt x="28913" y="19293"/>
                    <a:pt x="29636" y="18383"/>
                  </a:cubicBezTo>
                  <a:cubicBezTo>
                    <a:pt x="30100" y="17812"/>
                    <a:pt x="30608" y="17196"/>
                    <a:pt x="31224" y="16670"/>
                  </a:cubicBezTo>
                  <a:cubicBezTo>
                    <a:pt x="32714" y="15394"/>
                    <a:pt x="34810" y="14814"/>
                    <a:pt x="36666" y="14306"/>
                  </a:cubicBezTo>
                  <a:cubicBezTo>
                    <a:pt x="36933" y="14235"/>
                    <a:pt x="37192" y="14163"/>
                    <a:pt x="37442" y="14092"/>
                  </a:cubicBezTo>
                  <a:cubicBezTo>
                    <a:pt x="38200" y="13878"/>
                    <a:pt x="38798" y="13681"/>
                    <a:pt x="39324" y="13467"/>
                  </a:cubicBezTo>
                  <a:cubicBezTo>
                    <a:pt x="40439" y="13030"/>
                    <a:pt x="41599" y="12477"/>
                    <a:pt x="42554" y="11362"/>
                  </a:cubicBezTo>
                  <a:cubicBezTo>
                    <a:pt x="43526" y="10220"/>
                    <a:pt x="44159" y="8614"/>
                    <a:pt x="44775" y="7062"/>
                  </a:cubicBezTo>
                  <a:cubicBezTo>
                    <a:pt x="45052" y="6366"/>
                    <a:pt x="45337" y="5635"/>
                    <a:pt x="45649" y="4966"/>
                  </a:cubicBezTo>
                  <a:cubicBezTo>
                    <a:pt x="46238" y="3690"/>
                    <a:pt x="46818" y="2780"/>
                    <a:pt x="47460" y="2102"/>
                  </a:cubicBezTo>
                  <a:cubicBezTo>
                    <a:pt x="48750" y="745"/>
                    <a:pt x="50348" y="106"/>
                    <a:pt x="52524" y="106"/>
                  </a:cubicBezTo>
                  <a:cubicBezTo>
                    <a:pt x="52938" y="106"/>
                    <a:pt x="53373" y="129"/>
                    <a:pt x="53830" y="175"/>
                  </a:cubicBezTo>
                  <a:cubicBezTo>
                    <a:pt x="54410" y="229"/>
                    <a:pt x="54963" y="318"/>
                    <a:pt x="55498" y="425"/>
                  </a:cubicBezTo>
                  <a:cubicBezTo>
                    <a:pt x="55962" y="523"/>
                    <a:pt x="56417" y="630"/>
                    <a:pt x="56908" y="746"/>
                  </a:cubicBezTo>
                  <a:cubicBezTo>
                    <a:pt x="58023" y="1005"/>
                    <a:pt x="59174" y="1272"/>
                    <a:pt x="60315" y="1388"/>
                  </a:cubicBezTo>
                  <a:cubicBezTo>
                    <a:pt x="60555" y="1411"/>
                    <a:pt x="60788" y="1422"/>
                    <a:pt x="61014" y="1422"/>
                  </a:cubicBezTo>
                  <a:cubicBezTo>
                    <a:pt x="62326" y="1422"/>
                    <a:pt x="63400" y="1047"/>
                    <a:pt x="64214" y="309"/>
                  </a:cubicBezTo>
                  <a:lnTo>
                    <a:pt x="64143" y="229"/>
                  </a:lnTo>
                  <a:cubicBezTo>
                    <a:pt x="63356" y="947"/>
                    <a:pt x="62312" y="1307"/>
                    <a:pt x="61039" y="1307"/>
                  </a:cubicBezTo>
                  <a:cubicBezTo>
                    <a:pt x="60811" y="1307"/>
                    <a:pt x="60576" y="1295"/>
                    <a:pt x="60333" y="1272"/>
                  </a:cubicBezTo>
                  <a:cubicBezTo>
                    <a:pt x="59191" y="1165"/>
                    <a:pt x="58041" y="898"/>
                    <a:pt x="56934" y="639"/>
                  </a:cubicBezTo>
                  <a:cubicBezTo>
                    <a:pt x="56444" y="523"/>
                    <a:pt x="55980" y="416"/>
                    <a:pt x="55516" y="318"/>
                  </a:cubicBezTo>
                  <a:cubicBezTo>
                    <a:pt x="54990" y="202"/>
                    <a:pt x="54419" y="122"/>
                    <a:pt x="53839" y="68"/>
                  </a:cubicBezTo>
                  <a:cubicBezTo>
                    <a:pt x="53381" y="23"/>
                    <a:pt x="52945" y="0"/>
                    <a:pt x="5253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3282975" y="1046400"/>
              <a:ext cx="1588875" cy="1045575"/>
            </a:xfrm>
            <a:custGeom>
              <a:avLst/>
              <a:gdLst/>
              <a:ahLst/>
              <a:cxnLst/>
              <a:rect l="l" t="t" r="r" b="b"/>
              <a:pathLst>
                <a:path w="63555" h="41823" extrusionOk="0">
                  <a:moveTo>
                    <a:pt x="63474" y="1"/>
                  </a:moveTo>
                  <a:cubicBezTo>
                    <a:pt x="62706" y="817"/>
                    <a:pt x="61594" y="1245"/>
                    <a:pt x="60230" y="1245"/>
                  </a:cubicBezTo>
                  <a:cubicBezTo>
                    <a:pt x="60089" y="1245"/>
                    <a:pt x="59945" y="1241"/>
                    <a:pt x="59799" y="1232"/>
                  </a:cubicBezTo>
                  <a:cubicBezTo>
                    <a:pt x="58701" y="1169"/>
                    <a:pt x="57595" y="955"/>
                    <a:pt x="56525" y="741"/>
                  </a:cubicBezTo>
                  <a:cubicBezTo>
                    <a:pt x="55989" y="634"/>
                    <a:pt x="55481" y="536"/>
                    <a:pt x="54972" y="455"/>
                  </a:cubicBezTo>
                  <a:cubicBezTo>
                    <a:pt x="54446" y="375"/>
                    <a:pt x="53884" y="313"/>
                    <a:pt x="53304" y="286"/>
                  </a:cubicBezTo>
                  <a:cubicBezTo>
                    <a:pt x="53106" y="278"/>
                    <a:pt x="52912" y="274"/>
                    <a:pt x="52723" y="274"/>
                  </a:cubicBezTo>
                  <a:cubicBezTo>
                    <a:pt x="50208" y="274"/>
                    <a:pt x="48444" y="995"/>
                    <a:pt x="47051" y="2597"/>
                  </a:cubicBezTo>
                  <a:cubicBezTo>
                    <a:pt x="46435" y="3301"/>
                    <a:pt x="45882" y="4238"/>
                    <a:pt x="45329" y="5532"/>
                  </a:cubicBezTo>
                  <a:cubicBezTo>
                    <a:pt x="45026" y="6227"/>
                    <a:pt x="44749" y="6986"/>
                    <a:pt x="44490" y="7717"/>
                  </a:cubicBezTo>
                  <a:cubicBezTo>
                    <a:pt x="43937" y="9252"/>
                    <a:pt x="43366" y="10831"/>
                    <a:pt x="42483" y="11981"/>
                  </a:cubicBezTo>
                  <a:cubicBezTo>
                    <a:pt x="41600" y="13123"/>
                    <a:pt x="40511" y="13730"/>
                    <a:pt x="39477" y="14212"/>
                  </a:cubicBezTo>
                  <a:cubicBezTo>
                    <a:pt x="38950" y="14461"/>
                    <a:pt x="38353" y="14684"/>
                    <a:pt x="37657" y="14916"/>
                  </a:cubicBezTo>
                  <a:cubicBezTo>
                    <a:pt x="37264" y="15041"/>
                    <a:pt x="36872" y="15166"/>
                    <a:pt x="36443" y="15291"/>
                  </a:cubicBezTo>
                  <a:cubicBezTo>
                    <a:pt x="34748" y="15817"/>
                    <a:pt x="32813" y="16397"/>
                    <a:pt x="31394" y="17530"/>
                  </a:cubicBezTo>
                  <a:cubicBezTo>
                    <a:pt x="30743" y="18048"/>
                    <a:pt x="30190" y="18645"/>
                    <a:pt x="29726" y="19163"/>
                  </a:cubicBezTo>
                  <a:cubicBezTo>
                    <a:pt x="29003" y="19966"/>
                    <a:pt x="28272" y="20724"/>
                    <a:pt x="27219" y="21152"/>
                  </a:cubicBezTo>
                  <a:cubicBezTo>
                    <a:pt x="26354" y="21500"/>
                    <a:pt x="25372" y="21500"/>
                    <a:pt x="24427" y="21509"/>
                  </a:cubicBezTo>
                  <a:cubicBezTo>
                    <a:pt x="23642" y="21518"/>
                    <a:pt x="22830" y="21527"/>
                    <a:pt x="22072" y="21723"/>
                  </a:cubicBezTo>
                  <a:cubicBezTo>
                    <a:pt x="20965" y="22000"/>
                    <a:pt x="19940" y="22669"/>
                    <a:pt x="19021" y="23704"/>
                  </a:cubicBezTo>
                  <a:cubicBezTo>
                    <a:pt x="18673" y="24096"/>
                    <a:pt x="18343" y="24533"/>
                    <a:pt x="18039" y="25015"/>
                  </a:cubicBezTo>
                  <a:cubicBezTo>
                    <a:pt x="17308" y="26175"/>
                    <a:pt x="16781" y="27442"/>
                    <a:pt x="16228" y="28780"/>
                  </a:cubicBezTo>
                  <a:cubicBezTo>
                    <a:pt x="16059" y="29199"/>
                    <a:pt x="15880" y="29627"/>
                    <a:pt x="15693" y="30055"/>
                  </a:cubicBezTo>
                  <a:cubicBezTo>
                    <a:pt x="14640" y="32500"/>
                    <a:pt x="13356" y="34632"/>
                    <a:pt x="11893" y="36389"/>
                  </a:cubicBezTo>
                  <a:cubicBezTo>
                    <a:pt x="8997" y="39842"/>
                    <a:pt x="5513" y="41713"/>
                    <a:pt x="2081" y="41713"/>
                  </a:cubicBezTo>
                  <a:cubicBezTo>
                    <a:pt x="1390" y="41713"/>
                    <a:pt x="701" y="41637"/>
                    <a:pt x="19" y="41483"/>
                  </a:cubicBezTo>
                  <a:lnTo>
                    <a:pt x="1" y="41590"/>
                  </a:lnTo>
                  <a:cubicBezTo>
                    <a:pt x="688" y="41742"/>
                    <a:pt x="1384" y="41822"/>
                    <a:pt x="2080" y="41822"/>
                  </a:cubicBezTo>
                  <a:cubicBezTo>
                    <a:pt x="5541" y="41822"/>
                    <a:pt x="9056" y="39940"/>
                    <a:pt x="11973" y="36452"/>
                  </a:cubicBezTo>
                  <a:cubicBezTo>
                    <a:pt x="13445" y="34685"/>
                    <a:pt x="14730" y="32553"/>
                    <a:pt x="15782" y="30100"/>
                  </a:cubicBezTo>
                  <a:cubicBezTo>
                    <a:pt x="15970" y="29672"/>
                    <a:pt x="16148" y="29235"/>
                    <a:pt x="16326" y="28815"/>
                  </a:cubicBezTo>
                  <a:cubicBezTo>
                    <a:pt x="16880" y="27486"/>
                    <a:pt x="17397" y="26228"/>
                    <a:pt x="18129" y="25069"/>
                  </a:cubicBezTo>
                  <a:cubicBezTo>
                    <a:pt x="18423" y="24596"/>
                    <a:pt x="18753" y="24159"/>
                    <a:pt x="19092" y="23775"/>
                  </a:cubicBezTo>
                  <a:cubicBezTo>
                    <a:pt x="20002" y="22758"/>
                    <a:pt x="21010" y="22098"/>
                    <a:pt x="22098" y="21821"/>
                  </a:cubicBezTo>
                  <a:cubicBezTo>
                    <a:pt x="22848" y="21634"/>
                    <a:pt x="23651" y="21625"/>
                    <a:pt x="24427" y="21616"/>
                  </a:cubicBezTo>
                  <a:cubicBezTo>
                    <a:pt x="25381" y="21607"/>
                    <a:pt x="26372" y="21598"/>
                    <a:pt x="27255" y="21241"/>
                  </a:cubicBezTo>
                  <a:cubicBezTo>
                    <a:pt x="28334" y="20813"/>
                    <a:pt x="29075" y="20046"/>
                    <a:pt x="29806" y="19225"/>
                  </a:cubicBezTo>
                  <a:cubicBezTo>
                    <a:pt x="30261" y="18717"/>
                    <a:pt x="30814" y="18119"/>
                    <a:pt x="31457" y="17611"/>
                  </a:cubicBezTo>
                  <a:cubicBezTo>
                    <a:pt x="32866" y="16495"/>
                    <a:pt x="34784" y="15907"/>
                    <a:pt x="36479" y="15398"/>
                  </a:cubicBezTo>
                  <a:cubicBezTo>
                    <a:pt x="36898" y="15264"/>
                    <a:pt x="37300" y="15148"/>
                    <a:pt x="37692" y="15015"/>
                  </a:cubicBezTo>
                  <a:cubicBezTo>
                    <a:pt x="38388" y="14783"/>
                    <a:pt x="38986" y="14551"/>
                    <a:pt x="39521" y="14310"/>
                  </a:cubicBezTo>
                  <a:cubicBezTo>
                    <a:pt x="40574" y="13819"/>
                    <a:pt x="41671" y="13204"/>
                    <a:pt x="42563" y="12044"/>
                  </a:cubicBezTo>
                  <a:cubicBezTo>
                    <a:pt x="43455" y="10884"/>
                    <a:pt x="44026" y="9287"/>
                    <a:pt x="44588" y="7753"/>
                  </a:cubicBezTo>
                  <a:cubicBezTo>
                    <a:pt x="44847" y="7021"/>
                    <a:pt x="45124" y="6272"/>
                    <a:pt x="45418" y="5567"/>
                  </a:cubicBezTo>
                  <a:cubicBezTo>
                    <a:pt x="45971" y="4292"/>
                    <a:pt x="46515" y="3364"/>
                    <a:pt x="47131" y="2659"/>
                  </a:cubicBezTo>
                  <a:cubicBezTo>
                    <a:pt x="48493" y="1099"/>
                    <a:pt x="50229" y="379"/>
                    <a:pt x="52686" y="379"/>
                  </a:cubicBezTo>
                  <a:cubicBezTo>
                    <a:pt x="52884" y="379"/>
                    <a:pt x="53087" y="384"/>
                    <a:pt x="53295" y="393"/>
                  </a:cubicBezTo>
                  <a:cubicBezTo>
                    <a:pt x="53875" y="420"/>
                    <a:pt x="54428" y="473"/>
                    <a:pt x="54955" y="563"/>
                  </a:cubicBezTo>
                  <a:cubicBezTo>
                    <a:pt x="55463" y="643"/>
                    <a:pt x="55972" y="741"/>
                    <a:pt x="56507" y="848"/>
                  </a:cubicBezTo>
                  <a:cubicBezTo>
                    <a:pt x="57577" y="1053"/>
                    <a:pt x="58684" y="1267"/>
                    <a:pt x="59790" y="1339"/>
                  </a:cubicBezTo>
                  <a:cubicBezTo>
                    <a:pt x="59934" y="1348"/>
                    <a:pt x="60076" y="1352"/>
                    <a:pt x="60215" y="1352"/>
                  </a:cubicBezTo>
                  <a:cubicBezTo>
                    <a:pt x="61611" y="1352"/>
                    <a:pt x="62760" y="907"/>
                    <a:pt x="63555" y="72"/>
                  </a:cubicBezTo>
                  <a:lnTo>
                    <a:pt x="6347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3266925" y="1020975"/>
              <a:ext cx="1572375" cy="1068325"/>
            </a:xfrm>
            <a:custGeom>
              <a:avLst/>
              <a:gdLst/>
              <a:ahLst/>
              <a:cxnLst/>
              <a:rect l="l" t="t" r="r" b="b"/>
              <a:pathLst>
                <a:path w="62895" h="42733" extrusionOk="0">
                  <a:moveTo>
                    <a:pt x="62814" y="1"/>
                  </a:moveTo>
                  <a:cubicBezTo>
                    <a:pt x="62064" y="940"/>
                    <a:pt x="60890" y="1430"/>
                    <a:pt x="59419" y="1430"/>
                  </a:cubicBezTo>
                  <a:cubicBezTo>
                    <a:pt x="59368" y="1430"/>
                    <a:pt x="59316" y="1429"/>
                    <a:pt x="59263" y="1428"/>
                  </a:cubicBezTo>
                  <a:cubicBezTo>
                    <a:pt x="58202" y="1401"/>
                    <a:pt x="57131" y="1232"/>
                    <a:pt x="56105" y="1071"/>
                  </a:cubicBezTo>
                  <a:cubicBezTo>
                    <a:pt x="55525" y="982"/>
                    <a:pt x="54972" y="902"/>
                    <a:pt x="54428" y="830"/>
                  </a:cubicBezTo>
                  <a:cubicBezTo>
                    <a:pt x="54002" y="788"/>
                    <a:pt x="53554" y="739"/>
                    <a:pt x="53106" y="739"/>
                  </a:cubicBezTo>
                  <a:cubicBezTo>
                    <a:pt x="52990" y="739"/>
                    <a:pt x="52875" y="743"/>
                    <a:pt x="52760" y="750"/>
                  </a:cubicBezTo>
                  <a:cubicBezTo>
                    <a:pt x="50610" y="893"/>
                    <a:pt x="48388" y="1312"/>
                    <a:pt x="46720" y="3391"/>
                  </a:cubicBezTo>
                  <a:cubicBezTo>
                    <a:pt x="46131" y="4131"/>
                    <a:pt x="45614" y="5077"/>
                    <a:pt x="45105" y="6379"/>
                  </a:cubicBezTo>
                  <a:cubicBezTo>
                    <a:pt x="44811" y="7111"/>
                    <a:pt x="44552" y="7896"/>
                    <a:pt x="44312" y="8654"/>
                  </a:cubicBezTo>
                  <a:cubicBezTo>
                    <a:pt x="43812" y="10170"/>
                    <a:pt x="43295" y="11741"/>
                    <a:pt x="42501" y="12909"/>
                  </a:cubicBezTo>
                  <a:cubicBezTo>
                    <a:pt x="41662" y="14105"/>
                    <a:pt x="40645" y="14765"/>
                    <a:pt x="39655" y="15300"/>
                  </a:cubicBezTo>
                  <a:cubicBezTo>
                    <a:pt x="39137" y="15577"/>
                    <a:pt x="38557" y="15835"/>
                    <a:pt x="37897" y="16085"/>
                  </a:cubicBezTo>
                  <a:cubicBezTo>
                    <a:pt x="37380" y="16281"/>
                    <a:pt x="36836" y="16460"/>
                    <a:pt x="36256" y="16647"/>
                  </a:cubicBezTo>
                  <a:cubicBezTo>
                    <a:pt x="34641" y="17182"/>
                    <a:pt x="32964" y="17735"/>
                    <a:pt x="31635" y="18708"/>
                  </a:cubicBezTo>
                  <a:cubicBezTo>
                    <a:pt x="30983" y="19181"/>
                    <a:pt x="30413" y="19725"/>
                    <a:pt x="29904" y="20242"/>
                  </a:cubicBezTo>
                  <a:cubicBezTo>
                    <a:pt x="29146" y="20992"/>
                    <a:pt x="28387" y="21705"/>
                    <a:pt x="27317" y="22098"/>
                  </a:cubicBezTo>
                  <a:cubicBezTo>
                    <a:pt x="26452" y="22419"/>
                    <a:pt x="25479" y="22428"/>
                    <a:pt x="24551" y="22446"/>
                  </a:cubicBezTo>
                  <a:cubicBezTo>
                    <a:pt x="23748" y="22455"/>
                    <a:pt x="22928" y="22464"/>
                    <a:pt x="22152" y="22660"/>
                  </a:cubicBezTo>
                  <a:cubicBezTo>
                    <a:pt x="21045" y="22936"/>
                    <a:pt x="20011" y="23597"/>
                    <a:pt x="19074" y="24605"/>
                  </a:cubicBezTo>
                  <a:cubicBezTo>
                    <a:pt x="18717" y="24997"/>
                    <a:pt x="18378" y="25425"/>
                    <a:pt x="18075" y="25889"/>
                  </a:cubicBezTo>
                  <a:cubicBezTo>
                    <a:pt x="17299" y="27085"/>
                    <a:pt x="16737" y="28387"/>
                    <a:pt x="16148" y="29761"/>
                  </a:cubicBezTo>
                  <a:cubicBezTo>
                    <a:pt x="15987" y="30136"/>
                    <a:pt x="15818" y="30519"/>
                    <a:pt x="15648" y="30903"/>
                  </a:cubicBezTo>
                  <a:cubicBezTo>
                    <a:pt x="14560" y="33374"/>
                    <a:pt x="13284" y="35506"/>
                    <a:pt x="11857" y="37255"/>
                  </a:cubicBezTo>
                  <a:cubicBezTo>
                    <a:pt x="8979" y="40752"/>
                    <a:pt x="5527" y="42633"/>
                    <a:pt x="2132" y="42633"/>
                  </a:cubicBezTo>
                  <a:cubicBezTo>
                    <a:pt x="1423" y="42633"/>
                    <a:pt x="717" y="42551"/>
                    <a:pt x="19" y="42384"/>
                  </a:cubicBezTo>
                  <a:lnTo>
                    <a:pt x="1" y="42473"/>
                  </a:lnTo>
                  <a:cubicBezTo>
                    <a:pt x="705" y="42643"/>
                    <a:pt x="1419" y="42732"/>
                    <a:pt x="2133" y="42732"/>
                  </a:cubicBezTo>
                  <a:cubicBezTo>
                    <a:pt x="5558" y="42732"/>
                    <a:pt x="9029" y="40832"/>
                    <a:pt x="11928" y="37317"/>
                  </a:cubicBezTo>
                  <a:cubicBezTo>
                    <a:pt x="13364" y="35569"/>
                    <a:pt x="14649" y="33419"/>
                    <a:pt x="15737" y="30939"/>
                  </a:cubicBezTo>
                  <a:cubicBezTo>
                    <a:pt x="15907" y="30564"/>
                    <a:pt x="16076" y="30171"/>
                    <a:pt x="16237" y="29797"/>
                  </a:cubicBezTo>
                  <a:cubicBezTo>
                    <a:pt x="16826" y="28423"/>
                    <a:pt x="17379" y="27129"/>
                    <a:pt x="18155" y="25952"/>
                  </a:cubicBezTo>
                  <a:cubicBezTo>
                    <a:pt x="18458" y="25488"/>
                    <a:pt x="18797" y="25060"/>
                    <a:pt x="19145" y="24676"/>
                  </a:cubicBezTo>
                  <a:cubicBezTo>
                    <a:pt x="20073" y="23677"/>
                    <a:pt x="21090" y="23026"/>
                    <a:pt x="22178" y="22758"/>
                  </a:cubicBezTo>
                  <a:cubicBezTo>
                    <a:pt x="22946" y="22562"/>
                    <a:pt x="23757" y="22553"/>
                    <a:pt x="24551" y="22544"/>
                  </a:cubicBezTo>
                  <a:cubicBezTo>
                    <a:pt x="25488" y="22526"/>
                    <a:pt x="26469" y="22517"/>
                    <a:pt x="27344" y="22187"/>
                  </a:cubicBezTo>
                  <a:cubicBezTo>
                    <a:pt x="28441" y="21786"/>
                    <a:pt x="29208" y="21072"/>
                    <a:pt x="29966" y="20305"/>
                  </a:cubicBezTo>
                  <a:cubicBezTo>
                    <a:pt x="30564" y="19716"/>
                    <a:pt x="31082" y="19234"/>
                    <a:pt x="31688" y="18788"/>
                  </a:cubicBezTo>
                  <a:cubicBezTo>
                    <a:pt x="33009" y="17825"/>
                    <a:pt x="34677" y="17272"/>
                    <a:pt x="36291" y="16745"/>
                  </a:cubicBezTo>
                  <a:cubicBezTo>
                    <a:pt x="36862" y="16558"/>
                    <a:pt x="37416" y="16371"/>
                    <a:pt x="37933" y="16183"/>
                  </a:cubicBezTo>
                  <a:cubicBezTo>
                    <a:pt x="38602" y="15925"/>
                    <a:pt x="39182" y="15666"/>
                    <a:pt x="39708" y="15380"/>
                  </a:cubicBezTo>
                  <a:cubicBezTo>
                    <a:pt x="40698" y="14845"/>
                    <a:pt x="41733" y="14185"/>
                    <a:pt x="42581" y="12963"/>
                  </a:cubicBezTo>
                  <a:cubicBezTo>
                    <a:pt x="43384" y="11785"/>
                    <a:pt x="43901" y="10206"/>
                    <a:pt x="44401" y="8681"/>
                  </a:cubicBezTo>
                  <a:cubicBezTo>
                    <a:pt x="44651" y="7922"/>
                    <a:pt x="44900" y="7137"/>
                    <a:pt x="45195" y="6415"/>
                  </a:cubicBezTo>
                  <a:cubicBezTo>
                    <a:pt x="45703" y="5121"/>
                    <a:pt x="46221" y="4184"/>
                    <a:pt x="46800" y="3453"/>
                  </a:cubicBezTo>
                  <a:cubicBezTo>
                    <a:pt x="48344" y="1517"/>
                    <a:pt x="50306" y="1018"/>
                    <a:pt x="52769" y="848"/>
                  </a:cubicBezTo>
                  <a:cubicBezTo>
                    <a:pt x="52882" y="841"/>
                    <a:pt x="52995" y="838"/>
                    <a:pt x="53109" y="838"/>
                  </a:cubicBezTo>
                  <a:cubicBezTo>
                    <a:pt x="53551" y="838"/>
                    <a:pt x="53993" y="886"/>
                    <a:pt x="54419" y="928"/>
                  </a:cubicBezTo>
                  <a:cubicBezTo>
                    <a:pt x="54963" y="991"/>
                    <a:pt x="55507" y="1080"/>
                    <a:pt x="56087" y="1169"/>
                  </a:cubicBezTo>
                  <a:cubicBezTo>
                    <a:pt x="57122" y="1330"/>
                    <a:pt x="58193" y="1499"/>
                    <a:pt x="59254" y="1526"/>
                  </a:cubicBezTo>
                  <a:cubicBezTo>
                    <a:pt x="59307" y="1527"/>
                    <a:pt x="59359" y="1528"/>
                    <a:pt x="59411" y="1528"/>
                  </a:cubicBezTo>
                  <a:cubicBezTo>
                    <a:pt x="60917" y="1528"/>
                    <a:pt x="62118" y="1029"/>
                    <a:pt x="62894" y="63"/>
                  </a:cubicBezTo>
                  <a:lnTo>
                    <a:pt x="6281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3250650" y="995775"/>
              <a:ext cx="1555850" cy="1091050"/>
            </a:xfrm>
            <a:custGeom>
              <a:avLst/>
              <a:gdLst/>
              <a:ahLst/>
              <a:cxnLst/>
              <a:rect l="l" t="t" r="r" b="b"/>
              <a:pathLst>
                <a:path w="62234" h="43642" extrusionOk="0">
                  <a:moveTo>
                    <a:pt x="62162" y="0"/>
                  </a:moveTo>
                  <a:cubicBezTo>
                    <a:pt x="61457" y="1041"/>
                    <a:pt x="60296" y="1618"/>
                    <a:pt x="58894" y="1618"/>
                  </a:cubicBezTo>
                  <a:cubicBezTo>
                    <a:pt x="58842" y="1618"/>
                    <a:pt x="58789" y="1617"/>
                    <a:pt x="58737" y="1615"/>
                  </a:cubicBezTo>
                  <a:cubicBezTo>
                    <a:pt x="57755" y="1588"/>
                    <a:pt x="56765" y="1481"/>
                    <a:pt x="55802" y="1383"/>
                  </a:cubicBezTo>
                  <a:cubicBezTo>
                    <a:pt x="55141" y="1312"/>
                    <a:pt x="54517" y="1249"/>
                    <a:pt x="53892" y="1205"/>
                  </a:cubicBezTo>
                  <a:cubicBezTo>
                    <a:pt x="53629" y="1187"/>
                    <a:pt x="53357" y="1178"/>
                    <a:pt x="53080" y="1178"/>
                  </a:cubicBezTo>
                  <a:cubicBezTo>
                    <a:pt x="52802" y="1178"/>
                    <a:pt x="52519" y="1187"/>
                    <a:pt x="52233" y="1205"/>
                  </a:cubicBezTo>
                  <a:cubicBezTo>
                    <a:pt x="49610" y="1383"/>
                    <a:pt x="47755" y="2329"/>
                    <a:pt x="46399" y="4184"/>
                  </a:cubicBezTo>
                  <a:cubicBezTo>
                    <a:pt x="45846" y="4943"/>
                    <a:pt x="45364" y="5906"/>
                    <a:pt x="44882" y="7218"/>
                  </a:cubicBezTo>
                  <a:cubicBezTo>
                    <a:pt x="44606" y="7976"/>
                    <a:pt x="44374" y="8797"/>
                    <a:pt x="44142" y="9582"/>
                  </a:cubicBezTo>
                  <a:cubicBezTo>
                    <a:pt x="43696" y="11089"/>
                    <a:pt x="43241" y="12642"/>
                    <a:pt x="42518" y="13828"/>
                  </a:cubicBezTo>
                  <a:cubicBezTo>
                    <a:pt x="41742" y="15086"/>
                    <a:pt x="40734" y="15817"/>
                    <a:pt x="39851" y="16370"/>
                  </a:cubicBezTo>
                  <a:cubicBezTo>
                    <a:pt x="39342" y="16692"/>
                    <a:pt x="38780" y="16977"/>
                    <a:pt x="38147" y="17245"/>
                  </a:cubicBezTo>
                  <a:cubicBezTo>
                    <a:pt x="37505" y="17521"/>
                    <a:pt x="36809" y="17762"/>
                    <a:pt x="36077" y="18021"/>
                  </a:cubicBezTo>
                  <a:cubicBezTo>
                    <a:pt x="34623" y="18529"/>
                    <a:pt x="33115" y="19056"/>
                    <a:pt x="31884" y="19876"/>
                  </a:cubicBezTo>
                  <a:cubicBezTo>
                    <a:pt x="31197" y="20340"/>
                    <a:pt x="30609" y="20840"/>
                    <a:pt x="30082" y="21313"/>
                  </a:cubicBezTo>
                  <a:cubicBezTo>
                    <a:pt x="29306" y="22009"/>
                    <a:pt x="28512" y="22669"/>
                    <a:pt x="27415" y="23043"/>
                  </a:cubicBezTo>
                  <a:cubicBezTo>
                    <a:pt x="26558" y="23329"/>
                    <a:pt x="25604" y="23347"/>
                    <a:pt x="24685" y="23365"/>
                  </a:cubicBezTo>
                  <a:cubicBezTo>
                    <a:pt x="23873" y="23373"/>
                    <a:pt x="23035" y="23391"/>
                    <a:pt x="22250" y="23588"/>
                  </a:cubicBezTo>
                  <a:cubicBezTo>
                    <a:pt x="21134" y="23864"/>
                    <a:pt x="20091" y="24506"/>
                    <a:pt x="19145" y="25497"/>
                  </a:cubicBezTo>
                  <a:cubicBezTo>
                    <a:pt x="18779" y="25880"/>
                    <a:pt x="18431" y="26300"/>
                    <a:pt x="18119" y="26763"/>
                  </a:cubicBezTo>
                  <a:cubicBezTo>
                    <a:pt x="17289" y="27977"/>
                    <a:pt x="16692" y="29324"/>
                    <a:pt x="16058" y="30742"/>
                  </a:cubicBezTo>
                  <a:cubicBezTo>
                    <a:pt x="15916" y="31072"/>
                    <a:pt x="15773" y="31411"/>
                    <a:pt x="15621" y="31741"/>
                  </a:cubicBezTo>
                  <a:cubicBezTo>
                    <a:pt x="14488" y="34239"/>
                    <a:pt x="13213" y="36380"/>
                    <a:pt x="11830" y="38102"/>
                  </a:cubicBezTo>
                  <a:cubicBezTo>
                    <a:pt x="8972" y="41634"/>
                    <a:pt x="5561" y="43541"/>
                    <a:pt x="2203" y="43541"/>
                  </a:cubicBezTo>
                  <a:cubicBezTo>
                    <a:pt x="1473" y="43541"/>
                    <a:pt x="746" y="43451"/>
                    <a:pt x="27" y="43267"/>
                  </a:cubicBezTo>
                  <a:lnTo>
                    <a:pt x="0" y="43357"/>
                  </a:lnTo>
                  <a:cubicBezTo>
                    <a:pt x="750" y="43544"/>
                    <a:pt x="1499" y="43642"/>
                    <a:pt x="2249" y="43642"/>
                  </a:cubicBezTo>
                  <a:cubicBezTo>
                    <a:pt x="3694" y="43642"/>
                    <a:pt x="5148" y="43294"/>
                    <a:pt x="6584" y="42589"/>
                  </a:cubicBezTo>
                  <a:cubicBezTo>
                    <a:pt x="8467" y="41670"/>
                    <a:pt x="10304" y="40136"/>
                    <a:pt x="11901" y="38164"/>
                  </a:cubicBezTo>
                  <a:cubicBezTo>
                    <a:pt x="13293" y="36434"/>
                    <a:pt x="14569" y="34284"/>
                    <a:pt x="15701" y="31777"/>
                  </a:cubicBezTo>
                  <a:cubicBezTo>
                    <a:pt x="15853" y="31447"/>
                    <a:pt x="16005" y="31117"/>
                    <a:pt x="16148" y="30778"/>
                  </a:cubicBezTo>
                  <a:cubicBezTo>
                    <a:pt x="16772" y="29368"/>
                    <a:pt x="17370" y="28030"/>
                    <a:pt x="18190" y="26817"/>
                  </a:cubicBezTo>
                  <a:cubicBezTo>
                    <a:pt x="18503" y="26362"/>
                    <a:pt x="18851" y="25934"/>
                    <a:pt x="19207" y="25559"/>
                  </a:cubicBezTo>
                  <a:cubicBezTo>
                    <a:pt x="20144" y="24587"/>
                    <a:pt x="21170" y="23953"/>
                    <a:pt x="22267" y="23677"/>
                  </a:cubicBezTo>
                  <a:cubicBezTo>
                    <a:pt x="23052" y="23481"/>
                    <a:pt x="23882" y="23472"/>
                    <a:pt x="24685" y="23454"/>
                  </a:cubicBezTo>
                  <a:cubicBezTo>
                    <a:pt x="25613" y="23445"/>
                    <a:pt x="26576" y="23427"/>
                    <a:pt x="27450" y="23124"/>
                  </a:cubicBezTo>
                  <a:cubicBezTo>
                    <a:pt x="28557" y="22749"/>
                    <a:pt x="29360" y="22089"/>
                    <a:pt x="30145" y="21375"/>
                  </a:cubicBezTo>
                  <a:cubicBezTo>
                    <a:pt x="30671" y="20911"/>
                    <a:pt x="31251" y="20412"/>
                    <a:pt x="31929" y="19957"/>
                  </a:cubicBezTo>
                  <a:cubicBezTo>
                    <a:pt x="33160" y="19136"/>
                    <a:pt x="34659" y="18610"/>
                    <a:pt x="36104" y="18110"/>
                  </a:cubicBezTo>
                  <a:cubicBezTo>
                    <a:pt x="36844" y="17851"/>
                    <a:pt x="37531" y="17611"/>
                    <a:pt x="38183" y="17334"/>
                  </a:cubicBezTo>
                  <a:cubicBezTo>
                    <a:pt x="38825" y="17057"/>
                    <a:pt x="39387" y="16772"/>
                    <a:pt x="39904" y="16451"/>
                  </a:cubicBezTo>
                  <a:cubicBezTo>
                    <a:pt x="40787" y="15898"/>
                    <a:pt x="41804" y="15157"/>
                    <a:pt x="42598" y="13882"/>
                  </a:cubicBezTo>
                  <a:cubicBezTo>
                    <a:pt x="43330" y="12686"/>
                    <a:pt x="43785" y="11116"/>
                    <a:pt x="44231" y="9608"/>
                  </a:cubicBezTo>
                  <a:cubicBezTo>
                    <a:pt x="44463" y="8823"/>
                    <a:pt x="44695" y="8003"/>
                    <a:pt x="44971" y="7244"/>
                  </a:cubicBezTo>
                  <a:cubicBezTo>
                    <a:pt x="45444" y="5951"/>
                    <a:pt x="45926" y="4996"/>
                    <a:pt x="46479" y="4238"/>
                  </a:cubicBezTo>
                  <a:cubicBezTo>
                    <a:pt x="47817" y="2409"/>
                    <a:pt x="49646" y="1472"/>
                    <a:pt x="52242" y="1303"/>
                  </a:cubicBezTo>
                  <a:cubicBezTo>
                    <a:pt x="52543" y="1279"/>
                    <a:pt x="52840" y="1268"/>
                    <a:pt x="53130" y="1268"/>
                  </a:cubicBezTo>
                  <a:cubicBezTo>
                    <a:pt x="53389" y="1268"/>
                    <a:pt x="53644" y="1277"/>
                    <a:pt x="53892" y="1294"/>
                  </a:cubicBezTo>
                  <a:cubicBezTo>
                    <a:pt x="54508" y="1339"/>
                    <a:pt x="55132" y="1401"/>
                    <a:pt x="55793" y="1472"/>
                  </a:cubicBezTo>
                  <a:cubicBezTo>
                    <a:pt x="56756" y="1579"/>
                    <a:pt x="57746" y="1678"/>
                    <a:pt x="58728" y="1704"/>
                  </a:cubicBezTo>
                  <a:cubicBezTo>
                    <a:pt x="58781" y="1706"/>
                    <a:pt x="58834" y="1707"/>
                    <a:pt x="58887" y="1707"/>
                  </a:cubicBezTo>
                  <a:cubicBezTo>
                    <a:pt x="60331" y="1707"/>
                    <a:pt x="61511" y="1121"/>
                    <a:pt x="62234" y="54"/>
                  </a:cubicBezTo>
                  <a:lnTo>
                    <a:pt x="621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3234600" y="970575"/>
              <a:ext cx="1539350" cy="1113800"/>
            </a:xfrm>
            <a:custGeom>
              <a:avLst/>
              <a:gdLst/>
              <a:ahLst/>
              <a:cxnLst/>
              <a:rect l="l" t="t" r="r" b="b"/>
              <a:pathLst>
                <a:path w="61574" h="44552" extrusionOk="0">
                  <a:moveTo>
                    <a:pt x="61502" y="0"/>
                  </a:moveTo>
                  <a:cubicBezTo>
                    <a:pt x="60877" y="1089"/>
                    <a:pt x="59709" y="1731"/>
                    <a:pt x="58192" y="1802"/>
                  </a:cubicBezTo>
                  <a:cubicBezTo>
                    <a:pt x="57998" y="1811"/>
                    <a:pt x="57802" y="1815"/>
                    <a:pt x="57607" y="1815"/>
                  </a:cubicBezTo>
                  <a:cubicBezTo>
                    <a:pt x="56816" y="1815"/>
                    <a:pt x="56019" y="1751"/>
                    <a:pt x="55239" y="1686"/>
                  </a:cubicBezTo>
                  <a:cubicBezTo>
                    <a:pt x="54588" y="1633"/>
                    <a:pt x="53964" y="1588"/>
                    <a:pt x="53348" y="1570"/>
                  </a:cubicBezTo>
                  <a:cubicBezTo>
                    <a:pt x="53283" y="1569"/>
                    <a:pt x="53218" y="1569"/>
                    <a:pt x="53152" y="1569"/>
                  </a:cubicBezTo>
                  <a:cubicBezTo>
                    <a:pt x="52685" y="1569"/>
                    <a:pt x="52198" y="1597"/>
                    <a:pt x="51698" y="1660"/>
                  </a:cubicBezTo>
                  <a:cubicBezTo>
                    <a:pt x="49155" y="1981"/>
                    <a:pt x="47362" y="3034"/>
                    <a:pt x="46068" y="4978"/>
                  </a:cubicBezTo>
                  <a:cubicBezTo>
                    <a:pt x="45542" y="5763"/>
                    <a:pt x="45096" y="6745"/>
                    <a:pt x="44659" y="8056"/>
                  </a:cubicBezTo>
                  <a:cubicBezTo>
                    <a:pt x="44400" y="8850"/>
                    <a:pt x="44177" y="9698"/>
                    <a:pt x="43963" y="10518"/>
                  </a:cubicBezTo>
                  <a:cubicBezTo>
                    <a:pt x="43579" y="12008"/>
                    <a:pt x="43178" y="13551"/>
                    <a:pt x="42527" y="14747"/>
                  </a:cubicBezTo>
                  <a:cubicBezTo>
                    <a:pt x="41956" y="15799"/>
                    <a:pt x="41206" y="16611"/>
                    <a:pt x="40038" y="17441"/>
                  </a:cubicBezTo>
                  <a:cubicBezTo>
                    <a:pt x="39538" y="17798"/>
                    <a:pt x="39003" y="18119"/>
                    <a:pt x="38387" y="18404"/>
                  </a:cubicBezTo>
                  <a:cubicBezTo>
                    <a:pt x="37620" y="18770"/>
                    <a:pt x="36773" y="19073"/>
                    <a:pt x="35881" y="19404"/>
                  </a:cubicBezTo>
                  <a:cubicBezTo>
                    <a:pt x="34587" y="19867"/>
                    <a:pt x="33249" y="20358"/>
                    <a:pt x="32125" y="21045"/>
                  </a:cubicBezTo>
                  <a:cubicBezTo>
                    <a:pt x="31393" y="21491"/>
                    <a:pt x="30769" y="21973"/>
                    <a:pt x="30260" y="22383"/>
                  </a:cubicBezTo>
                  <a:cubicBezTo>
                    <a:pt x="29484" y="22999"/>
                    <a:pt x="28637" y="23632"/>
                    <a:pt x="27513" y="23980"/>
                  </a:cubicBezTo>
                  <a:cubicBezTo>
                    <a:pt x="26656" y="24248"/>
                    <a:pt x="25719" y="24265"/>
                    <a:pt x="24810" y="24283"/>
                  </a:cubicBezTo>
                  <a:cubicBezTo>
                    <a:pt x="23989" y="24301"/>
                    <a:pt x="23132" y="24319"/>
                    <a:pt x="22329" y="24515"/>
                  </a:cubicBezTo>
                  <a:cubicBezTo>
                    <a:pt x="21205" y="24792"/>
                    <a:pt x="20153" y="25425"/>
                    <a:pt x="19198" y="26389"/>
                  </a:cubicBezTo>
                  <a:cubicBezTo>
                    <a:pt x="18824" y="26763"/>
                    <a:pt x="18476" y="27183"/>
                    <a:pt x="18154" y="27638"/>
                  </a:cubicBezTo>
                  <a:cubicBezTo>
                    <a:pt x="17262" y="28878"/>
                    <a:pt x="16629" y="30269"/>
                    <a:pt x="15960" y="31741"/>
                  </a:cubicBezTo>
                  <a:cubicBezTo>
                    <a:pt x="15835" y="32018"/>
                    <a:pt x="15710" y="32294"/>
                    <a:pt x="15576" y="32580"/>
                  </a:cubicBezTo>
                  <a:cubicBezTo>
                    <a:pt x="14390" y="35149"/>
                    <a:pt x="13150" y="37237"/>
                    <a:pt x="11794" y="38958"/>
                  </a:cubicBezTo>
                  <a:cubicBezTo>
                    <a:pt x="10039" y="41155"/>
                    <a:pt x="6681" y="44467"/>
                    <a:pt x="2326" y="44467"/>
                  </a:cubicBezTo>
                  <a:cubicBezTo>
                    <a:pt x="1587" y="44467"/>
                    <a:pt x="820" y="44371"/>
                    <a:pt x="27" y="44159"/>
                  </a:cubicBezTo>
                  <a:lnTo>
                    <a:pt x="0" y="44240"/>
                  </a:lnTo>
                  <a:cubicBezTo>
                    <a:pt x="767" y="44445"/>
                    <a:pt x="1535" y="44552"/>
                    <a:pt x="2302" y="44552"/>
                  </a:cubicBezTo>
                  <a:cubicBezTo>
                    <a:pt x="3738" y="44552"/>
                    <a:pt x="5165" y="44195"/>
                    <a:pt x="6584" y="43490"/>
                  </a:cubicBezTo>
                  <a:cubicBezTo>
                    <a:pt x="8439" y="42562"/>
                    <a:pt x="10268" y="41019"/>
                    <a:pt x="11856" y="39012"/>
                  </a:cubicBezTo>
                  <a:cubicBezTo>
                    <a:pt x="13221" y="37290"/>
                    <a:pt x="14470" y="35194"/>
                    <a:pt x="15657" y="32616"/>
                  </a:cubicBezTo>
                  <a:cubicBezTo>
                    <a:pt x="15781" y="32330"/>
                    <a:pt x="15915" y="32054"/>
                    <a:pt x="16040" y="31777"/>
                  </a:cubicBezTo>
                  <a:cubicBezTo>
                    <a:pt x="16709" y="30305"/>
                    <a:pt x="17343" y="28922"/>
                    <a:pt x="18226" y="27691"/>
                  </a:cubicBezTo>
                  <a:cubicBezTo>
                    <a:pt x="18547" y="27236"/>
                    <a:pt x="18895" y="26817"/>
                    <a:pt x="19261" y="26451"/>
                  </a:cubicBezTo>
                  <a:cubicBezTo>
                    <a:pt x="20206" y="25497"/>
                    <a:pt x="21250" y="24872"/>
                    <a:pt x="22356" y="24596"/>
                  </a:cubicBezTo>
                  <a:cubicBezTo>
                    <a:pt x="23150" y="24399"/>
                    <a:pt x="23998" y="24390"/>
                    <a:pt x="24818" y="24373"/>
                  </a:cubicBezTo>
                  <a:cubicBezTo>
                    <a:pt x="25728" y="24355"/>
                    <a:pt x="26674" y="24337"/>
                    <a:pt x="27539" y="24060"/>
                  </a:cubicBezTo>
                  <a:cubicBezTo>
                    <a:pt x="28672" y="23712"/>
                    <a:pt x="29529" y="23070"/>
                    <a:pt x="30314" y="22446"/>
                  </a:cubicBezTo>
                  <a:cubicBezTo>
                    <a:pt x="30822" y="22044"/>
                    <a:pt x="31447" y="21562"/>
                    <a:pt x="32169" y="21125"/>
                  </a:cubicBezTo>
                  <a:cubicBezTo>
                    <a:pt x="33285" y="20438"/>
                    <a:pt x="34623" y="19948"/>
                    <a:pt x="35916" y="19484"/>
                  </a:cubicBezTo>
                  <a:cubicBezTo>
                    <a:pt x="36808" y="19163"/>
                    <a:pt x="37656" y="18850"/>
                    <a:pt x="38423" y="18485"/>
                  </a:cubicBezTo>
                  <a:cubicBezTo>
                    <a:pt x="39039" y="18190"/>
                    <a:pt x="39583" y="17878"/>
                    <a:pt x="40091" y="17512"/>
                  </a:cubicBezTo>
                  <a:cubicBezTo>
                    <a:pt x="41269" y="16674"/>
                    <a:pt x="42018" y="15853"/>
                    <a:pt x="42607" y="14791"/>
                  </a:cubicBezTo>
                  <a:cubicBezTo>
                    <a:pt x="43267" y="13578"/>
                    <a:pt x="43660" y="12035"/>
                    <a:pt x="44052" y="10545"/>
                  </a:cubicBezTo>
                  <a:cubicBezTo>
                    <a:pt x="44266" y="9724"/>
                    <a:pt x="44480" y="8868"/>
                    <a:pt x="44748" y="8083"/>
                  </a:cubicBezTo>
                  <a:cubicBezTo>
                    <a:pt x="45176" y="6771"/>
                    <a:pt x="45622" y="5799"/>
                    <a:pt x="46140" y="5023"/>
                  </a:cubicBezTo>
                  <a:cubicBezTo>
                    <a:pt x="47424" y="3105"/>
                    <a:pt x="49191" y="2061"/>
                    <a:pt x="51715" y="1749"/>
                  </a:cubicBezTo>
                  <a:cubicBezTo>
                    <a:pt x="52200" y="1686"/>
                    <a:pt x="52685" y="1658"/>
                    <a:pt x="53152" y="1658"/>
                  </a:cubicBezTo>
                  <a:cubicBezTo>
                    <a:pt x="53218" y="1658"/>
                    <a:pt x="53283" y="1659"/>
                    <a:pt x="53348" y="1660"/>
                  </a:cubicBezTo>
                  <a:cubicBezTo>
                    <a:pt x="53964" y="1669"/>
                    <a:pt x="54579" y="1722"/>
                    <a:pt x="55239" y="1776"/>
                  </a:cubicBezTo>
                  <a:cubicBezTo>
                    <a:pt x="56012" y="1840"/>
                    <a:pt x="56813" y="1904"/>
                    <a:pt x="57611" y="1904"/>
                  </a:cubicBezTo>
                  <a:cubicBezTo>
                    <a:pt x="57808" y="1904"/>
                    <a:pt x="58005" y="1900"/>
                    <a:pt x="58201" y="1892"/>
                  </a:cubicBezTo>
                  <a:cubicBezTo>
                    <a:pt x="59735" y="1820"/>
                    <a:pt x="60940" y="1160"/>
                    <a:pt x="61573" y="36"/>
                  </a:cubicBezTo>
                  <a:lnTo>
                    <a:pt x="615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3218525" y="945150"/>
              <a:ext cx="1522850" cy="1136775"/>
            </a:xfrm>
            <a:custGeom>
              <a:avLst/>
              <a:gdLst/>
              <a:ahLst/>
              <a:cxnLst/>
              <a:rect l="l" t="t" r="r" b="b"/>
              <a:pathLst>
                <a:path w="60914" h="45471" extrusionOk="0">
                  <a:moveTo>
                    <a:pt x="60833" y="0"/>
                  </a:moveTo>
                  <a:cubicBezTo>
                    <a:pt x="60289" y="1169"/>
                    <a:pt x="59165" y="1874"/>
                    <a:pt x="57666" y="1999"/>
                  </a:cubicBezTo>
                  <a:cubicBezTo>
                    <a:pt x="57271" y="2028"/>
                    <a:pt x="56874" y="2039"/>
                    <a:pt x="56478" y="2039"/>
                  </a:cubicBezTo>
                  <a:cubicBezTo>
                    <a:pt x="55910" y="2039"/>
                    <a:pt x="55346" y="2016"/>
                    <a:pt x="54794" y="1990"/>
                  </a:cubicBezTo>
                  <a:cubicBezTo>
                    <a:pt x="54262" y="1969"/>
                    <a:pt x="53751" y="1948"/>
                    <a:pt x="53245" y="1948"/>
                  </a:cubicBezTo>
                  <a:cubicBezTo>
                    <a:pt x="53098" y="1948"/>
                    <a:pt x="52951" y="1950"/>
                    <a:pt x="52804" y="1954"/>
                  </a:cubicBezTo>
                  <a:cubicBezTo>
                    <a:pt x="52278" y="1963"/>
                    <a:pt x="51725" y="2025"/>
                    <a:pt x="51163" y="2124"/>
                  </a:cubicBezTo>
                  <a:cubicBezTo>
                    <a:pt x="48701" y="2579"/>
                    <a:pt x="46979" y="3738"/>
                    <a:pt x="45739" y="5772"/>
                  </a:cubicBezTo>
                  <a:cubicBezTo>
                    <a:pt x="45248" y="6584"/>
                    <a:pt x="44829" y="7583"/>
                    <a:pt x="44437" y="8904"/>
                  </a:cubicBezTo>
                  <a:cubicBezTo>
                    <a:pt x="44196" y="9724"/>
                    <a:pt x="43990" y="10616"/>
                    <a:pt x="43794" y="11473"/>
                  </a:cubicBezTo>
                  <a:cubicBezTo>
                    <a:pt x="43464" y="12945"/>
                    <a:pt x="43125" y="14461"/>
                    <a:pt x="42545" y="15675"/>
                  </a:cubicBezTo>
                  <a:cubicBezTo>
                    <a:pt x="42019" y="16772"/>
                    <a:pt x="41296" y="17655"/>
                    <a:pt x="40226" y="18529"/>
                  </a:cubicBezTo>
                  <a:cubicBezTo>
                    <a:pt x="39744" y="18922"/>
                    <a:pt x="39218" y="19261"/>
                    <a:pt x="38629" y="19573"/>
                  </a:cubicBezTo>
                  <a:cubicBezTo>
                    <a:pt x="37746" y="20046"/>
                    <a:pt x="36747" y="20412"/>
                    <a:pt x="35685" y="20804"/>
                  </a:cubicBezTo>
                  <a:cubicBezTo>
                    <a:pt x="34552" y="21223"/>
                    <a:pt x="33374" y="21661"/>
                    <a:pt x="32357" y="22223"/>
                  </a:cubicBezTo>
                  <a:cubicBezTo>
                    <a:pt x="31590" y="22660"/>
                    <a:pt x="30930" y="23115"/>
                    <a:pt x="30430" y="23463"/>
                  </a:cubicBezTo>
                  <a:cubicBezTo>
                    <a:pt x="29637" y="24025"/>
                    <a:pt x="28753" y="24605"/>
                    <a:pt x="27611" y="24935"/>
                  </a:cubicBezTo>
                  <a:cubicBezTo>
                    <a:pt x="26764" y="25167"/>
                    <a:pt x="25845" y="25193"/>
                    <a:pt x="24953" y="25211"/>
                  </a:cubicBezTo>
                  <a:cubicBezTo>
                    <a:pt x="24105" y="25229"/>
                    <a:pt x="23240" y="25247"/>
                    <a:pt x="22419" y="25452"/>
                  </a:cubicBezTo>
                  <a:cubicBezTo>
                    <a:pt x="21286" y="25729"/>
                    <a:pt x="20225" y="26344"/>
                    <a:pt x="19252" y="27290"/>
                  </a:cubicBezTo>
                  <a:cubicBezTo>
                    <a:pt x="18878" y="27655"/>
                    <a:pt x="18521" y="28066"/>
                    <a:pt x="18182" y="28521"/>
                  </a:cubicBezTo>
                  <a:cubicBezTo>
                    <a:pt x="17245" y="29797"/>
                    <a:pt x="16567" y="31233"/>
                    <a:pt x="15854" y="32749"/>
                  </a:cubicBezTo>
                  <a:cubicBezTo>
                    <a:pt x="15746" y="32972"/>
                    <a:pt x="15639" y="33195"/>
                    <a:pt x="15532" y="33418"/>
                  </a:cubicBezTo>
                  <a:cubicBezTo>
                    <a:pt x="14301" y="36041"/>
                    <a:pt x="13061" y="38138"/>
                    <a:pt x="11750" y="39824"/>
                  </a:cubicBezTo>
                  <a:cubicBezTo>
                    <a:pt x="10019" y="42048"/>
                    <a:pt x="6693" y="45383"/>
                    <a:pt x="2376" y="45383"/>
                  </a:cubicBezTo>
                  <a:cubicBezTo>
                    <a:pt x="1620" y="45383"/>
                    <a:pt x="833" y="45280"/>
                    <a:pt x="19" y="45051"/>
                  </a:cubicBezTo>
                  <a:lnTo>
                    <a:pt x="1" y="45132"/>
                  </a:lnTo>
                  <a:cubicBezTo>
                    <a:pt x="822" y="45364"/>
                    <a:pt x="1616" y="45471"/>
                    <a:pt x="2383" y="45471"/>
                  </a:cubicBezTo>
                  <a:cubicBezTo>
                    <a:pt x="6727" y="45471"/>
                    <a:pt x="10073" y="42107"/>
                    <a:pt x="11821" y="39868"/>
                  </a:cubicBezTo>
                  <a:cubicBezTo>
                    <a:pt x="13133" y="38182"/>
                    <a:pt x="14373" y="36086"/>
                    <a:pt x="15613" y="33454"/>
                  </a:cubicBezTo>
                  <a:cubicBezTo>
                    <a:pt x="15720" y="33231"/>
                    <a:pt x="15818" y="33008"/>
                    <a:pt x="15925" y="32785"/>
                  </a:cubicBezTo>
                  <a:cubicBezTo>
                    <a:pt x="16639" y="31268"/>
                    <a:pt x="17317" y="29832"/>
                    <a:pt x="18253" y="28565"/>
                  </a:cubicBezTo>
                  <a:cubicBezTo>
                    <a:pt x="18583" y="28119"/>
                    <a:pt x="18940" y="27709"/>
                    <a:pt x="19315" y="27343"/>
                  </a:cubicBezTo>
                  <a:cubicBezTo>
                    <a:pt x="20269" y="26415"/>
                    <a:pt x="21322" y="25800"/>
                    <a:pt x="22437" y="25532"/>
                  </a:cubicBezTo>
                  <a:cubicBezTo>
                    <a:pt x="23249" y="25336"/>
                    <a:pt x="24114" y="25309"/>
                    <a:pt x="24953" y="25291"/>
                  </a:cubicBezTo>
                  <a:cubicBezTo>
                    <a:pt x="25845" y="25274"/>
                    <a:pt x="26773" y="25247"/>
                    <a:pt x="27629" y="25006"/>
                  </a:cubicBezTo>
                  <a:cubicBezTo>
                    <a:pt x="28789" y="24685"/>
                    <a:pt x="29672" y="24096"/>
                    <a:pt x="30475" y="23525"/>
                  </a:cubicBezTo>
                  <a:cubicBezTo>
                    <a:pt x="30975" y="23177"/>
                    <a:pt x="31635" y="22722"/>
                    <a:pt x="32402" y="22294"/>
                  </a:cubicBezTo>
                  <a:cubicBezTo>
                    <a:pt x="33410" y="21732"/>
                    <a:pt x="34579" y="21304"/>
                    <a:pt x="35712" y="20884"/>
                  </a:cubicBezTo>
                  <a:cubicBezTo>
                    <a:pt x="36729" y="20510"/>
                    <a:pt x="37773" y="20117"/>
                    <a:pt x="38665" y="19644"/>
                  </a:cubicBezTo>
                  <a:cubicBezTo>
                    <a:pt x="39262" y="19332"/>
                    <a:pt x="39789" y="18984"/>
                    <a:pt x="40279" y="18592"/>
                  </a:cubicBezTo>
                  <a:cubicBezTo>
                    <a:pt x="41359" y="17709"/>
                    <a:pt x="42081" y="16816"/>
                    <a:pt x="42617" y="15710"/>
                  </a:cubicBezTo>
                  <a:cubicBezTo>
                    <a:pt x="43197" y="14488"/>
                    <a:pt x="43544" y="12963"/>
                    <a:pt x="43875" y="11491"/>
                  </a:cubicBezTo>
                  <a:cubicBezTo>
                    <a:pt x="44071" y="10634"/>
                    <a:pt x="44267" y="9751"/>
                    <a:pt x="44517" y="8930"/>
                  </a:cubicBezTo>
                  <a:cubicBezTo>
                    <a:pt x="44909" y="7610"/>
                    <a:pt x="45320" y="6620"/>
                    <a:pt x="45810" y="5817"/>
                  </a:cubicBezTo>
                  <a:cubicBezTo>
                    <a:pt x="47033" y="3801"/>
                    <a:pt x="48736" y="2659"/>
                    <a:pt x="51181" y="2204"/>
                  </a:cubicBezTo>
                  <a:cubicBezTo>
                    <a:pt x="51734" y="2106"/>
                    <a:pt x="52278" y="2043"/>
                    <a:pt x="52813" y="2034"/>
                  </a:cubicBezTo>
                  <a:cubicBezTo>
                    <a:pt x="52958" y="2030"/>
                    <a:pt x="53103" y="2029"/>
                    <a:pt x="53249" y="2029"/>
                  </a:cubicBezTo>
                  <a:cubicBezTo>
                    <a:pt x="53751" y="2029"/>
                    <a:pt x="54262" y="2049"/>
                    <a:pt x="54794" y="2070"/>
                  </a:cubicBezTo>
                  <a:cubicBezTo>
                    <a:pt x="55354" y="2097"/>
                    <a:pt x="55926" y="2123"/>
                    <a:pt x="56502" y="2123"/>
                  </a:cubicBezTo>
                  <a:cubicBezTo>
                    <a:pt x="56890" y="2123"/>
                    <a:pt x="57279" y="2111"/>
                    <a:pt x="57666" y="2079"/>
                  </a:cubicBezTo>
                  <a:cubicBezTo>
                    <a:pt x="59201" y="1954"/>
                    <a:pt x="60352" y="1231"/>
                    <a:pt x="60914" y="36"/>
                  </a:cubicBezTo>
                  <a:lnTo>
                    <a:pt x="6083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3202475" y="919950"/>
              <a:ext cx="1506125" cy="1159300"/>
            </a:xfrm>
            <a:custGeom>
              <a:avLst/>
              <a:gdLst/>
              <a:ahLst/>
              <a:cxnLst/>
              <a:rect l="l" t="t" r="r" b="b"/>
              <a:pathLst>
                <a:path w="60245" h="46372" extrusionOk="0">
                  <a:moveTo>
                    <a:pt x="60173" y="0"/>
                  </a:moveTo>
                  <a:cubicBezTo>
                    <a:pt x="59709" y="1231"/>
                    <a:pt x="58621" y="2008"/>
                    <a:pt x="57131" y="2186"/>
                  </a:cubicBezTo>
                  <a:cubicBezTo>
                    <a:pt x="56328" y="2278"/>
                    <a:pt x="55519" y="2284"/>
                    <a:pt x="54731" y="2284"/>
                  </a:cubicBezTo>
                  <a:cubicBezTo>
                    <a:pt x="54599" y="2284"/>
                    <a:pt x="54469" y="2284"/>
                    <a:pt x="54339" y="2284"/>
                  </a:cubicBezTo>
                  <a:cubicBezTo>
                    <a:pt x="54115" y="2281"/>
                    <a:pt x="53896" y="2279"/>
                    <a:pt x="53680" y="2279"/>
                  </a:cubicBezTo>
                  <a:cubicBezTo>
                    <a:pt x="53198" y="2279"/>
                    <a:pt x="52731" y="2289"/>
                    <a:pt x="52269" y="2320"/>
                  </a:cubicBezTo>
                  <a:cubicBezTo>
                    <a:pt x="51734" y="2355"/>
                    <a:pt x="51181" y="2445"/>
                    <a:pt x="50627" y="2578"/>
                  </a:cubicBezTo>
                  <a:cubicBezTo>
                    <a:pt x="48246" y="3167"/>
                    <a:pt x="46586" y="4425"/>
                    <a:pt x="45409" y="6566"/>
                  </a:cubicBezTo>
                  <a:cubicBezTo>
                    <a:pt x="44945" y="7405"/>
                    <a:pt x="44570" y="8413"/>
                    <a:pt x="44213" y="9742"/>
                  </a:cubicBezTo>
                  <a:cubicBezTo>
                    <a:pt x="43981" y="10598"/>
                    <a:pt x="43803" y="11526"/>
                    <a:pt x="43633" y="12418"/>
                  </a:cubicBezTo>
                  <a:cubicBezTo>
                    <a:pt x="43357" y="13872"/>
                    <a:pt x="43062" y="15371"/>
                    <a:pt x="42554" y="16593"/>
                  </a:cubicBezTo>
                  <a:cubicBezTo>
                    <a:pt x="42072" y="17753"/>
                    <a:pt x="41412" y="18681"/>
                    <a:pt x="40413" y="19600"/>
                  </a:cubicBezTo>
                  <a:cubicBezTo>
                    <a:pt x="39949" y="20028"/>
                    <a:pt x="39440" y="20403"/>
                    <a:pt x="38869" y="20733"/>
                  </a:cubicBezTo>
                  <a:cubicBezTo>
                    <a:pt x="37870" y="21322"/>
                    <a:pt x="36657" y="21776"/>
                    <a:pt x="35479" y="22205"/>
                  </a:cubicBezTo>
                  <a:cubicBezTo>
                    <a:pt x="34507" y="22570"/>
                    <a:pt x="33490" y="22945"/>
                    <a:pt x="32598" y="23400"/>
                  </a:cubicBezTo>
                  <a:cubicBezTo>
                    <a:pt x="31974" y="23712"/>
                    <a:pt x="31340" y="24078"/>
                    <a:pt x="30609" y="24533"/>
                  </a:cubicBezTo>
                  <a:cubicBezTo>
                    <a:pt x="29815" y="25024"/>
                    <a:pt x="28878" y="25568"/>
                    <a:pt x="27700" y="25871"/>
                  </a:cubicBezTo>
                  <a:cubicBezTo>
                    <a:pt x="26871" y="26085"/>
                    <a:pt x="25970" y="26103"/>
                    <a:pt x="25095" y="26130"/>
                  </a:cubicBezTo>
                  <a:cubicBezTo>
                    <a:pt x="24239" y="26157"/>
                    <a:pt x="23347" y="26175"/>
                    <a:pt x="22499" y="26380"/>
                  </a:cubicBezTo>
                  <a:cubicBezTo>
                    <a:pt x="21366" y="26656"/>
                    <a:pt x="20287" y="27263"/>
                    <a:pt x="19315" y="28173"/>
                  </a:cubicBezTo>
                  <a:cubicBezTo>
                    <a:pt x="18931" y="28539"/>
                    <a:pt x="18556" y="28949"/>
                    <a:pt x="18217" y="29386"/>
                  </a:cubicBezTo>
                  <a:cubicBezTo>
                    <a:pt x="17218" y="30697"/>
                    <a:pt x="16496" y="32187"/>
                    <a:pt x="15728" y="33766"/>
                  </a:cubicBezTo>
                  <a:cubicBezTo>
                    <a:pt x="15657" y="33936"/>
                    <a:pt x="15577" y="34096"/>
                    <a:pt x="15496" y="34257"/>
                  </a:cubicBezTo>
                  <a:cubicBezTo>
                    <a:pt x="14194" y="36969"/>
                    <a:pt x="12990" y="39012"/>
                    <a:pt x="11714" y="40671"/>
                  </a:cubicBezTo>
                  <a:cubicBezTo>
                    <a:pt x="9990" y="42924"/>
                    <a:pt x="6691" y="46298"/>
                    <a:pt x="2418" y="46298"/>
                  </a:cubicBezTo>
                  <a:cubicBezTo>
                    <a:pt x="1648" y="46298"/>
                    <a:pt x="847" y="46188"/>
                    <a:pt x="18" y="45943"/>
                  </a:cubicBezTo>
                  <a:lnTo>
                    <a:pt x="0" y="46015"/>
                  </a:lnTo>
                  <a:cubicBezTo>
                    <a:pt x="839" y="46265"/>
                    <a:pt x="1642" y="46372"/>
                    <a:pt x="2418" y="46372"/>
                  </a:cubicBezTo>
                  <a:cubicBezTo>
                    <a:pt x="6718" y="46372"/>
                    <a:pt x="10046" y="42982"/>
                    <a:pt x="11776" y="40716"/>
                  </a:cubicBezTo>
                  <a:cubicBezTo>
                    <a:pt x="13052" y="39056"/>
                    <a:pt x="14256" y="37014"/>
                    <a:pt x="15568" y="34293"/>
                  </a:cubicBezTo>
                  <a:cubicBezTo>
                    <a:pt x="15639" y="34132"/>
                    <a:pt x="15719" y="33963"/>
                    <a:pt x="15800" y="33802"/>
                  </a:cubicBezTo>
                  <a:cubicBezTo>
                    <a:pt x="16558" y="32223"/>
                    <a:pt x="17281" y="30742"/>
                    <a:pt x="18280" y="29431"/>
                  </a:cubicBezTo>
                  <a:cubicBezTo>
                    <a:pt x="18619" y="28994"/>
                    <a:pt x="18984" y="28592"/>
                    <a:pt x="19368" y="28235"/>
                  </a:cubicBezTo>
                  <a:cubicBezTo>
                    <a:pt x="20332" y="27325"/>
                    <a:pt x="21393" y="26728"/>
                    <a:pt x="22517" y="26451"/>
                  </a:cubicBezTo>
                  <a:cubicBezTo>
                    <a:pt x="23356" y="26255"/>
                    <a:pt x="24239" y="26228"/>
                    <a:pt x="25095" y="26210"/>
                  </a:cubicBezTo>
                  <a:cubicBezTo>
                    <a:pt x="25979" y="26183"/>
                    <a:pt x="26880" y="26157"/>
                    <a:pt x="27718" y="25943"/>
                  </a:cubicBezTo>
                  <a:cubicBezTo>
                    <a:pt x="28914" y="25639"/>
                    <a:pt x="29850" y="25095"/>
                    <a:pt x="30644" y="24596"/>
                  </a:cubicBezTo>
                  <a:cubicBezTo>
                    <a:pt x="31376" y="24141"/>
                    <a:pt x="32009" y="23784"/>
                    <a:pt x="32634" y="23463"/>
                  </a:cubicBezTo>
                  <a:cubicBezTo>
                    <a:pt x="33526" y="23016"/>
                    <a:pt x="34534" y="22642"/>
                    <a:pt x="35506" y="22276"/>
                  </a:cubicBezTo>
                  <a:cubicBezTo>
                    <a:pt x="36684" y="21839"/>
                    <a:pt x="37906" y="21393"/>
                    <a:pt x="38914" y="20804"/>
                  </a:cubicBezTo>
                  <a:cubicBezTo>
                    <a:pt x="39485" y="20465"/>
                    <a:pt x="39994" y="20090"/>
                    <a:pt x="40466" y="19653"/>
                  </a:cubicBezTo>
                  <a:cubicBezTo>
                    <a:pt x="41474" y="18725"/>
                    <a:pt x="42135" y="17789"/>
                    <a:pt x="42625" y="16629"/>
                  </a:cubicBezTo>
                  <a:cubicBezTo>
                    <a:pt x="43134" y="15398"/>
                    <a:pt x="43428" y="13890"/>
                    <a:pt x="43705" y="12436"/>
                  </a:cubicBezTo>
                  <a:cubicBezTo>
                    <a:pt x="43883" y="11544"/>
                    <a:pt x="44062" y="10616"/>
                    <a:pt x="44285" y="9760"/>
                  </a:cubicBezTo>
                  <a:cubicBezTo>
                    <a:pt x="44641" y="8440"/>
                    <a:pt x="45016" y="7432"/>
                    <a:pt x="45480" y="6602"/>
                  </a:cubicBezTo>
                  <a:cubicBezTo>
                    <a:pt x="46640" y="4488"/>
                    <a:pt x="48281" y="3230"/>
                    <a:pt x="50645" y="2650"/>
                  </a:cubicBezTo>
                  <a:cubicBezTo>
                    <a:pt x="51189" y="2516"/>
                    <a:pt x="51743" y="2436"/>
                    <a:pt x="52269" y="2391"/>
                  </a:cubicBezTo>
                  <a:cubicBezTo>
                    <a:pt x="52747" y="2359"/>
                    <a:pt x="53229" y="2355"/>
                    <a:pt x="53729" y="2355"/>
                  </a:cubicBezTo>
                  <a:cubicBezTo>
                    <a:pt x="53929" y="2355"/>
                    <a:pt x="54132" y="2355"/>
                    <a:pt x="54339" y="2355"/>
                  </a:cubicBezTo>
                  <a:cubicBezTo>
                    <a:pt x="54544" y="2357"/>
                    <a:pt x="54752" y="2359"/>
                    <a:pt x="54960" y="2359"/>
                  </a:cubicBezTo>
                  <a:cubicBezTo>
                    <a:pt x="55681" y="2359"/>
                    <a:pt x="56413" y="2340"/>
                    <a:pt x="57140" y="2257"/>
                  </a:cubicBezTo>
                  <a:cubicBezTo>
                    <a:pt x="58639" y="2079"/>
                    <a:pt x="59771" y="1267"/>
                    <a:pt x="60244" y="27"/>
                  </a:cubicBezTo>
                  <a:lnTo>
                    <a:pt x="6017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3186425" y="894525"/>
              <a:ext cx="1489600" cy="1182050"/>
            </a:xfrm>
            <a:custGeom>
              <a:avLst/>
              <a:gdLst/>
              <a:ahLst/>
              <a:cxnLst/>
              <a:rect l="l" t="t" r="r" b="b"/>
              <a:pathLst>
                <a:path w="59584" h="47282" extrusionOk="0">
                  <a:moveTo>
                    <a:pt x="59512" y="0"/>
                  </a:moveTo>
                  <a:cubicBezTo>
                    <a:pt x="59129" y="1285"/>
                    <a:pt x="58067" y="2150"/>
                    <a:pt x="56595" y="2382"/>
                  </a:cubicBezTo>
                  <a:cubicBezTo>
                    <a:pt x="55685" y="2516"/>
                    <a:pt x="54766" y="2543"/>
                    <a:pt x="53874" y="2570"/>
                  </a:cubicBezTo>
                  <a:cubicBezTo>
                    <a:pt x="53125" y="2596"/>
                    <a:pt x="52420" y="2614"/>
                    <a:pt x="51724" y="2694"/>
                  </a:cubicBezTo>
                  <a:cubicBezTo>
                    <a:pt x="51180" y="2757"/>
                    <a:pt x="50636" y="2873"/>
                    <a:pt x="50092" y="3042"/>
                  </a:cubicBezTo>
                  <a:cubicBezTo>
                    <a:pt x="47817" y="3738"/>
                    <a:pt x="46176" y="5157"/>
                    <a:pt x="45078" y="7360"/>
                  </a:cubicBezTo>
                  <a:cubicBezTo>
                    <a:pt x="44650" y="8217"/>
                    <a:pt x="44293" y="9278"/>
                    <a:pt x="43990" y="10590"/>
                  </a:cubicBezTo>
                  <a:cubicBezTo>
                    <a:pt x="43776" y="11482"/>
                    <a:pt x="43624" y="12454"/>
                    <a:pt x="43472" y="13382"/>
                  </a:cubicBezTo>
                  <a:cubicBezTo>
                    <a:pt x="43249" y="14818"/>
                    <a:pt x="43009" y="16290"/>
                    <a:pt x="42571" y="17521"/>
                  </a:cubicBezTo>
                  <a:cubicBezTo>
                    <a:pt x="42134" y="18726"/>
                    <a:pt x="41510" y="19734"/>
                    <a:pt x="40600" y="20679"/>
                  </a:cubicBezTo>
                  <a:cubicBezTo>
                    <a:pt x="40154" y="21143"/>
                    <a:pt x="39672" y="21545"/>
                    <a:pt x="39110" y="21901"/>
                  </a:cubicBezTo>
                  <a:cubicBezTo>
                    <a:pt x="37995" y="22624"/>
                    <a:pt x="36612" y="23132"/>
                    <a:pt x="35265" y="23623"/>
                  </a:cubicBezTo>
                  <a:cubicBezTo>
                    <a:pt x="34453" y="23918"/>
                    <a:pt x="33606" y="24230"/>
                    <a:pt x="32839" y="24578"/>
                  </a:cubicBezTo>
                  <a:cubicBezTo>
                    <a:pt x="32178" y="24881"/>
                    <a:pt x="31500" y="25220"/>
                    <a:pt x="30778" y="25613"/>
                  </a:cubicBezTo>
                  <a:cubicBezTo>
                    <a:pt x="29779" y="26157"/>
                    <a:pt x="28887" y="26576"/>
                    <a:pt x="27798" y="26826"/>
                  </a:cubicBezTo>
                  <a:cubicBezTo>
                    <a:pt x="26977" y="27004"/>
                    <a:pt x="26103" y="27031"/>
                    <a:pt x="25256" y="27058"/>
                  </a:cubicBezTo>
                  <a:cubicBezTo>
                    <a:pt x="24364" y="27084"/>
                    <a:pt x="23454" y="27111"/>
                    <a:pt x="22588" y="27316"/>
                  </a:cubicBezTo>
                  <a:cubicBezTo>
                    <a:pt x="21437" y="27593"/>
                    <a:pt x="20358" y="28182"/>
                    <a:pt x="19368" y="29074"/>
                  </a:cubicBezTo>
                  <a:cubicBezTo>
                    <a:pt x="18975" y="29431"/>
                    <a:pt x="18601" y="29832"/>
                    <a:pt x="18253" y="30269"/>
                  </a:cubicBezTo>
                  <a:cubicBezTo>
                    <a:pt x="17182" y="31616"/>
                    <a:pt x="16415" y="33169"/>
                    <a:pt x="15603" y="34810"/>
                  </a:cubicBezTo>
                  <a:lnTo>
                    <a:pt x="15451" y="35104"/>
                  </a:lnTo>
                  <a:cubicBezTo>
                    <a:pt x="14524" y="37005"/>
                    <a:pt x="13257" y="39449"/>
                    <a:pt x="11678" y="41536"/>
                  </a:cubicBezTo>
                  <a:cubicBezTo>
                    <a:pt x="9961" y="43810"/>
                    <a:pt x="6689" y="47214"/>
                    <a:pt x="2460" y="47214"/>
                  </a:cubicBezTo>
                  <a:cubicBezTo>
                    <a:pt x="1678" y="47214"/>
                    <a:pt x="862" y="47097"/>
                    <a:pt x="18" y="46836"/>
                  </a:cubicBezTo>
                  <a:lnTo>
                    <a:pt x="0" y="46907"/>
                  </a:lnTo>
                  <a:cubicBezTo>
                    <a:pt x="848" y="47166"/>
                    <a:pt x="1668" y="47282"/>
                    <a:pt x="2462" y="47282"/>
                  </a:cubicBezTo>
                  <a:cubicBezTo>
                    <a:pt x="6718" y="47282"/>
                    <a:pt x="10010" y="43865"/>
                    <a:pt x="11740" y="41581"/>
                  </a:cubicBezTo>
                  <a:cubicBezTo>
                    <a:pt x="13310" y="39485"/>
                    <a:pt x="14586" y="37031"/>
                    <a:pt x="15514" y="35140"/>
                  </a:cubicBezTo>
                  <a:lnTo>
                    <a:pt x="15666" y="34837"/>
                  </a:lnTo>
                  <a:cubicBezTo>
                    <a:pt x="16477" y="33204"/>
                    <a:pt x="17236" y="31652"/>
                    <a:pt x="18306" y="30314"/>
                  </a:cubicBezTo>
                  <a:cubicBezTo>
                    <a:pt x="18654" y="29877"/>
                    <a:pt x="19029" y="29484"/>
                    <a:pt x="19421" y="29127"/>
                  </a:cubicBezTo>
                  <a:cubicBezTo>
                    <a:pt x="20394" y="28244"/>
                    <a:pt x="21464" y="27655"/>
                    <a:pt x="22606" y="27388"/>
                  </a:cubicBezTo>
                  <a:cubicBezTo>
                    <a:pt x="23463" y="27183"/>
                    <a:pt x="24372" y="27156"/>
                    <a:pt x="25256" y="27129"/>
                  </a:cubicBezTo>
                  <a:cubicBezTo>
                    <a:pt x="26103" y="27102"/>
                    <a:pt x="26986" y="27076"/>
                    <a:pt x="27816" y="26888"/>
                  </a:cubicBezTo>
                  <a:cubicBezTo>
                    <a:pt x="28913" y="26638"/>
                    <a:pt x="29805" y="26228"/>
                    <a:pt x="30813" y="25675"/>
                  </a:cubicBezTo>
                  <a:cubicBezTo>
                    <a:pt x="31536" y="25282"/>
                    <a:pt x="32205" y="24943"/>
                    <a:pt x="32874" y="24640"/>
                  </a:cubicBezTo>
                  <a:cubicBezTo>
                    <a:pt x="33633" y="24292"/>
                    <a:pt x="34471" y="23980"/>
                    <a:pt x="35292" y="23686"/>
                  </a:cubicBezTo>
                  <a:cubicBezTo>
                    <a:pt x="36639" y="23195"/>
                    <a:pt x="38031" y="22686"/>
                    <a:pt x="39155" y="21964"/>
                  </a:cubicBezTo>
                  <a:cubicBezTo>
                    <a:pt x="39708" y="21607"/>
                    <a:pt x="40207" y="21197"/>
                    <a:pt x="40653" y="20733"/>
                  </a:cubicBezTo>
                  <a:cubicBezTo>
                    <a:pt x="41563" y="19769"/>
                    <a:pt x="42197" y="18761"/>
                    <a:pt x="42634" y="17548"/>
                  </a:cubicBezTo>
                  <a:cubicBezTo>
                    <a:pt x="43080" y="16308"/>
                    <a:pt x="43312" y="14827"/>
                    <a:pt x="43544" y="13400"/>
                  </a:cubicBezTo>
                  <a:cubicBezTo>
                    <a:pt x="43695" y="12463"/>
                    <a:pt x="43847" y="11499"/>
                    <a:pt x="44061" y="10607"/>
                  </a:cubicBezTo>
                  <a:cubicBezTo>
                    <a:pt x="44365" y="9296"/>
                    <a:pt x="44721" y="8243"/>
                    <a:pt x="45141" y="7396"/>
                  </a:cubicBezTo>
                  <a:cubicBezTo>
                    <a:pt x="46229" y="5201"/>
                    <a:pt x="47862" y="3801"/>
                    <a:pt x="50110" y="3114"/>
                  </a:cubicBezTo>
                  <a:cubicBezTo>
                    <a:pt x="50654" y="2944"/>
                    <a:pt x="51198" y="2828"/>
                    <a:pt x="51733" y="2766"/>
                  </a:cubicBezTo>
                  <a:cubicBezTo>
                    <a:pt x="52420" y="2686"/>
                    <a:pt x="53125" y="2668"/>
                    <a:pt x="53874" y="2641"/>
                  </a:cubicBezTo>
                  <a:cubicBezTo>
                    <a:pt x="54766" y="2614"/>
                    <a:pt x="55694" y="2587"/>
                    <a:pt x="56604" y="2445"/>
                  </a:cubicBezTo>
                  <a:cubicBezTo>
                    <a:pt x="58103" y="2222"/>
                    <a:pt x="59191" y="1338"/>
                    <a:pt x="59584" y="27"/>
                  </a:cubicBezTo>
                  <a:lnTo>
                    <a:pt x="5951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3170125" y="869325"/>
              <a:ext cx="1473125" cy="1204800"/>
            </a:xfrm>
            <a:custGeom>
              <a:avLst/>
              <a:gdLst/>
              <a:ahLst/>
              <a:cxnLst/>
              <a:rect l="l" t="t" r="r" b="b"/>
              <a:pathLst>
                <a:path w="58925" h="48192" extrusionOk="0">
                  <a:moveTo>
                    <a:pt x="58862" y="0"/>
                  </a:moveTo>
                  <a:cubicBezTo>
                    <a:pt x="58559" y="1347"/>
                    <a:pt x="57542" y="2284"/>
                    <a:pt x="56070" y="2561"/>
                  </a:cubicBezTo>
                  <a:cubicBezTo>
                    <a:pt x="55187" y="2730"/>
                    <a:pt x="54285" y="2793"/>
                    <a:pt x="53411" y="2846"/>
                  </a:cubicBezTo>
                  <a:cubicBezTo>
                    <a:pt x="52635" y="2900"/>
                    <a:pt x="51904" y="2944"/>
                    <a:pt x="51190" y="3069"/>
                  </a:cubicBezTo>
                  <a:cubicBezTo>
                    <a:pt x="50646" y="3158"/>
                    <a:pt x="50102" y="3301"/>
                    <a:pt x="49566" y="3497"/>
                  </a:cubicBezTo>
                  <a:cubicBezTo>
                    <a:pt x="47372" y="4309"/>
                    <a:pt x="45793" y="5835"/>
                    <a:pt x="44758" y="8154"/>
                  </a:cubicBezTo>
                  <a:cubicBezTo>
                    <a:pt x="44365" y="9037"/>
                    <a:pt x="44044" y="10108"/>
                    <a:pt x="43777" y="11428"/>
                  </a:cubicBezTo>
                  <a:cubicBezTo>
                    <a:pt x="43580" y="12365"/>
                    <a:pt x="43455" y="13373"/>
                    <a:pt x="43330" y="14345"/>
                  </a:cubicBezTo>
                  <a:cubicBezTo>
                    <a:pt x="43152" y="15755"/>
                    <a:pt x="42965" y="17209"/>
                    <a:pt x="42590" y="18440"/>
                  </a:cubicBezTo>
                  <a:cubicBezTo>
                    <a:pt x="42206" y="19716"/>
                    <a:pt x="41635" y="20768"/>
                    <a:pt x="40797" y="21750"/>
                  </a:cubicBezTo>
                  <a:cubicBezTo>
                    <a:pt x="40378" y="22258"/>
                    <a:pt x="39905" y="22686"/>
                    <a:pt x="39370" y="23061"/>
                  </a:cubicBezTo>
                  <a:cubicBezTo>
                    <a:pt x="38138" y="23926"/>
                    <a:pt x="36568" y="24479"/>
                    <a:pt x="35052" y="25015"/>
                  </a:cubicBezTo>
                  <a:cubicBezTo>
                    <a:pt x="34392" y="25247"/>
                    <a:pt x="33714" y="25488"/>
                    <a:pt x="33089" y="25746"/>
                  </a:cubicBezTo>
                  <a:cubicBezTo>
                    <a:pt x="32366" y="26050"/>
                    <a:pt x="31671" y="26353"/>
                    <a:pt x="30957" y="26683"/>
                  </a:cubicBezTo>
                  <a:cubicBezTo>
                    <a:pt x="30074" y="27102"/>
                    <a:pt x="29092" y="27522"/>
                    <a:pt x="27906" y="27762"/>
                  </a:cubicBezTo>
                  <a:cubicBezTo>
                    <a:pt x="27103" y="27923"/>
                    <a:pt x="26256" y="27950"/>
                    <a:pt x="25435" y="27977"/>
                  </a:cubicBezTo>
                  <a:cubicBezTo>
                    <a:pt x="24516" y="28003"/>
                    <a:pt x="23570" y="28030"/>
                    <a:pt x="22678" y="28244"/>
                  </a:cubicBezTo>
                  <a:cubicBezTo>
                    <a:pt x="21518" y="28521"/>
                    <a:pt x="20421" y="29101"/>
                    <a:pt x="19440" y="29966"/>
                  </a:cubicBezTo>
                  <a:cubicBezTo>
                    <a:pt x="19038" y="30314"/>
                    <a:pt x="18655" y="30706"/>
                    <a:pt x="18298" y="31143"/>
                  </a:cubicBezTo>
                  <a:cubicBezTo>
                    <a:pt x="17147" y="32526"/>
                    <a:pt x="16335" y="34141"/>
                    <a:pt x="15470" y="35854"/>
                  </a:cubicBezTo>
                  <a:lnTo>
                    <a:pt x="15425" y="35943"/>
                  </a:lnTo>
                  <a:cubicBezTo>
                    <a:pt x="14328" y="38120"/>
                    <a:pt x="13124" y="40403"/>
                    <a:pt x="11652" y="42393"/>
                  </a:cubicBezTo>
                  <a:cubicBezTo>
                    <a:pt x="9949" y="44696"/>
                    <a:pt x="6701" y="48127"/>
                    <a:pt x="2507" y="48127"/>
                  </a:cubicBezTo>
                  <a:cubicBezTo>
                    <a:pt x="1713" y="48127"/>
                    <a:pt x="885" y="48004"/>
                    <a:pt x="28" y="47728"/>
                  </a:cubicBezTo>
                  <a:lnTo>
                    <a:pt x="1" y="47781"/>
                  </a:lnTo>
                  <a:cubicBezTo>
                    <a:pt x="840" y="48058"/>
                    <a:pt x="1687" y="48191"/>
                    <a:pt x="2526" y="48191"/>
                  </a:cubicBezTo>
                  <a:cubicBezTo>
                    <a:pt x="3882" y="48191"/>
                    <a:pt x="5247" y="47835"/>
                    <a:pt x="6585" y="47121"/>
                  </a:cubicBezTo>
                  <a:cubicBezTo>
                    <a:pt x="8396" y="46149"/>
                    <a:pt x="10117" y="44570"/>
                    <a:pt x="11705" y="42429"/>
                  </a:cubicBezTo>
                  <a:cubicBezTo>
                    <a:pt x="13177" y="40439"/>
                    <a:pt x="14391" y="38146"/>
                    <a:pt x="15479" y="35970"/>
                  </a:cubicBezTo>
                  <a:lnTo>
                    <a:pt x="15524" y="35881"/>
                  </a:lnTo>
                  <a:cubicBezTo>
                    <a:pt x="16389" y="34177"/>
                    <a:pt x="17201" y="32562"/>
                    <a:pt x="18343" y="31179"/>
                  </a:cubicBezTo>
                  <a:cubicBezTo>
                    <a:pt x="18708" y="30751"/>
                    <a:pt x="19083" y="30358"/>
                    <a:pt x="19485" y="30010"/>
                  </a:cubicBezTo>
                  <a:cubicBezTo>
                    <a:pt x="20457" y="29154"/>
                    <a:pt x="21545" y="28583"/>
                    <a:pt x="22696" y="28307"/>
                  </a:cubicBezTo>
                  <a:cubicBezTo>
                    <a:pt x="23579" y="28101"/>
                    <a:pt x="24525" y="28066"/>
                    <a:pt x="25435" y="28039"/>
                  </a:cubicBezTo>
                  <a:cubicBezTo>
                    <a:pt x="26256" y="28012"/>
                    <a:pt x="27112" y="27985"/>
                    <a:pt x="27915" y="27825"/>
                  </a:cubicBezTo>
                  <a:cubicBezTo>
                    <a:pt x="29110" y="27584"/>
                    <a:pt x="30101" y="27165"/>
                    <a:pt x="30993" y="26745"/>
                  </a:cubicBezTo>
                  <a:cubicBezTo>
                    <a:pt x="31697" y="26415"/>
                    <a:pt x="32393" y="26103"/>
                    <a:pt x="33116" y="25809"/>
                  </a:cubicBezTo>
                  <a:cubicBezTo>
                    <a:pt x="33740" y="25550"/>
                    <a:pt x="34418" y="25309"/>
                    <a:pt x="35078" y="25077"/>
                  </a:cubicBezTo>
                  <a:cubicBezTo>
                    <a:pt x="36595" y="24542"/>
                    <a:pt x="38174" y="23989"/>
                    <a:pt x="39405" y="23115"/>
                  </a:cubicBezTo>
                  <a:cubicBezTo>
                    <a:pt x="39949" y="22731"/>
                    <a:pt x="40422" y="22303"/>
                    <a:pt x="40850" y="21794"/>
                  </a:cubicBezTo>
                  <a:cubicBezTo>
                    <a:pt x="41689" y="20804"/>
                    <a:pt x="42260" y="19742"/>
                    <a:pt x="42652" y="18458"/>
                  </a:cubicBezTo>
                  <a:cubicBezTo>
                    <a:pt x="43027" y="17218"/>
                    <a:pt x="43214" y="15764"/>
                    <a:pt x="43393" y="14354"/>
                  </a:cubicBezTo>
                  <a:cubicBezTo>
                    <a:pt x="43518" y="13382"/>
                    <a:pt x="43652" y="12374"/>
                    <a:pt x="43839" y="11446"/>
                  </a:cubicBezTo>
                  <a:cubicBezTo>
                    <a:pt x="44107" y="10126"/>
                    <a:pt x="44428" y="9064"/>
                    <a:pt x="44820" y="8181"/>
                  </a:cubicBezTo>
                  <a:cubicBezTo>
                    <a:pt x="45846" y="5879"/>
                    <a:pt x="47407" y="4363"/>
                    <a:pt x="49584" y="3560"/>
                  </a:cubicBezTo>
                  <a:cubicBezTo>
                    <a:pt x="50119" y="3363"/>
                    <a:pt x="50664" y="3221"/>
                    <a:pt x="51199" y="3132"/>
                  </a:cubicBezTo>
                  <a:cubicBezTo>
                    <a:pt x="51912" y="3016"/>
                    <a:pt x="52644" y="2962"/>
                    <a:pt x="53411" y="2917"/>
                  </a:cubicBezTo>
                  <a:cubicBezTo>
                    <a:pt x="54285" y="2855"/>
                    <a:pt x="55187" y="2801"/>
                    <a:pt x="56079" y="2632"/>
                  </a:cubicBezTo>
                  <a:cubicBezTo>
                    <a:pt x="57577" y="2346"/>
                    <a:pt x="58612" y="1392"/>
                    <a:pt x="58924" y="18"/>
                  </a:cubicBezTo>
                  <a:lnTo>
                    <a:pt x="588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3154075" y="843900"/>
              <a:ext cx="1456600" cy="1227775"/>
            </a:xfrm>
            <a:custGeom>
              <a:avLst/>
              <a:gdLst/>
              <a:ahLst/>
              <a:cxnLst/>
              <a:rect l="l" t="t" r="r" b="b"/>
              <a:pathLst>
                <a:path w="58264" h="49111" extrusionOk="0">
                  <a:moveTo>
                    <a:pt x="58202" y="0"/>
                  </a:moveTo>
                  <a:cubicBezTo>
                    <a:pt x="57978" y="1401"/>
                    <a:pt x="56979" y="2436"/>
                    <a:pt x="55534" y="2757"/>
                  </a:cubicBezTo>
                  <a:cubicBezTo>
                    <a:pt x="54669" y="2953"/>
                    <a:pt x="53786" y="3042"/>
                    <a:pt x="52929" y="3132"/>
                  </a:cubicBezTo>
                  <a:cubicBezTo>
                    <a:pt x="52135" y="3212"/>
                    <a:pt x="51386" y="3292"/>
                    <a:pt x="50645" y="3444"/>
                  </a:cubicBezTo>
                  <a:cubicBezTo>
                    <a:pt x="50101" y="3560"/>
                    <a:pt x="49557" y="3729"/>
                    <a:pt x="49031" y="3961"/>
                  </a:cubicBezTo>
                  <a:cubicBezTo>
                    <a:pt x="46907" y="4880"/>
                    <a:pt x="45400" y="6513"/>
                    <a:pt x="44427" y="8957"/>
                  </a:cubicBezTo>
                  <a:cubicBezTo>
                    <a:pt x="44071" y="9867"/>
                    <a:pt x="43776" y="10955"/>
                    <a:pt x="43553" y="12276"/>
                  </a:cubicBezTo>
                  <a:cubicBezTo>
                    <a:pt x="43384" y="13248"/>
                    <a:pt x="43277" y="14301"/>
                    <a:pt x="43187" y="15318"/>
                  </a:cubicBezTo>
                  <a:cubicBezTo>
                    <a:pt x="43054" y="16700"/>
                    <a:pt x="42911" y="18137"/>
                    <a:pt x="42608" y="19368"/>
                  </a:cubicBezTo>
                  <a:cubicBezTo>
                    <a:pt x="42269" y="20715"/>
                    <a:pt x="41751" y="21812"/>
                    <a:pt x="40984" y="22838"/>
                  </a:cubicBezTo>
                  <a:cubicBezTo>
                    <a:pt x="40582" y="23373"/>
                    <a:pt x="40136" y="23828"/>
                    <a:pt x="39610" y="24230"/>
                  </a:cubicBezTo>
                  <a:cubicBezTo>
                    <a:pt x="38281" y="25256"/>
                    <a:pt x="36514" y="25844"/>
                    <a:pt x="34819" y="26415"/>
                  </a:cubicBezTo>
                  <a:cubicBezTo>
                    <a:pt x="34302" y="26585"/>
                    <a:pt x="33811" y="26754"/>
                    <a:pt x="33330" y="26924"/>
                  </a:cubicBezTo>
                  <a:cubicBezTo>
                    <a:pt x="32500" y="27227"/>
                    <a:pt x="31777" y="27504"/>
                    <a:pt x="31135" y="27762"/>
                  </a:cubicBezTo>
                  <a:cubicBezTo>
                    <a:pt x="30279" y="28110"/>
                    <a:pt x="29235" y="28503"/>
                    <a:pt x="27995" y="28717"/>
                  </a:cubicBezTo>
                  <a:cubicBezTo>
                    <a:pt x="27228" y="28851"/>
                    <a:pt x="26407" y="28878"/>
                    <a:pt x="25622" y="28904"/>
                  </a:cubicBezTo>
                  <a:cubicBezTo>
                    <a:pt x="24667" y="28931"/>
                    <a:pt x="23686" y="28967"/>
                    <a:pt x="22767" y="29181"/>
                  </a:cubicBezTo>
                  <a:cubicBezTo>
                    <a:pt x="21590" y="29457"/>
                    <a:pt x="20492" y="30019"/>
                    <a:pt x="19493" y="30867"/>
                  </a:cubicBezTo>
                  <a:cubicBezTo>
                    <a:pt x="19092" y="31206"/>
                    <a:pt x="18699" y="31590"/>
                    <a:pt x="18333" y="32018"/>
                  </a:cubicBezTo>
                  <a:cubicBezTo>
                    <a:pt x="17102" y="33445"/>
                    <a:pt x="16192" y="35220"/>
                    <a:pt x="15381" y="36790"/>
                  </a:cubicBezTo>
                  <a:cubicBezTo>
                    <a:pt x="14212" y="39074"/>
                    <a:pt x="13043" y="41287"/>
                    <a:pt x="11616" y="43249"/>
                  </a:cubicBezTo>
                  <a:cubicBezTo>
                    <a:pt x="9920" y="45580"/>
                    <a:pt x="6703" y="49044"/>
                    <a:pt x="2542" y="49044"/>
                  </a:cubicBezTo>
                  <a:cubicBezTo>
                    <a:pt x="1735" y="49044"/>
                    <a:pt x="892" y="48914"/>
                    <a:pt x="18" y="48620"/>
                  </a:cubicBezTo>
                  <a:lnTo>
                    <a:pt x="1" y="48673"/>
                  </a:lnTo>
                  <a:cubicBezTo>
                    <a:pt x="857" y="48968"/>
                    <a:pt x="1713" y="49110"/>
                    <a:pt x="2570" y="49110"/>
                  </a:cubicBezTo>
                  <a:cubicBezTo>
                    <a:pt x="3917" y="49110"/>
                    <a:pt x="5255" y="48745"/>
                    <a:pt x="6584" y="48031"/>
                  </a:cubicBezTo>
                  <a:cubicBezTo>
                    <a:pt x="8377" y="47059"/>
                    <a:pt x="10081" y="45462"/>
                    <a:pt x="11669" y="43285"/>
                  </a:cubicBezTo>
                  <a:cubicBezTo>
                    <a:pt x="13097" y="41313"/>
                    <a:pt x="14265" y="39101"/>
                    <a:pt x="15434" y="36817"/>
                  </a:cubicBezTo>
                  <a:cubicBezTo>
                    <a:pt x="16237" y="35256"/>
                    <a:pt x="17156" y="33481"/>
                    <a:pt x="18378" y="32062"/>
                  </a:cubicBezTo>
                  <a:cubicBezTo>
                    <a:pt x="18744" y="31634"/>
                    <a:pt x="19127" y="31251"/>
                    <a:pt x="19538" y="30912"/>
                  </a:cubicBezTo>
                  <a:cubicBezTo>
                    <a:pt x="20519" y="30073"/>
                    <a:pt x="21616" y="29511"/>
                    <a:pt x="22776" y="29243"/>
                  </a:cubicBezTo>
                  <a:cubicBezTo>
                    <a:pt x="23695" y="29020"/>
                    <a:pt x="24676" y="28994"/>
                    <a:pt x="25622" y="28958"/>
                  </a:cubicBezTo>
                  <a:cubicBezTo>
                    <a:pt x="26416" y="28931"/>
                    <a:pt x="27228" y="28904"/>
                    <a:pt x="28004" y="28770"/>
                  </a:cubicBezTo>
                  <a:cubicBezTo>
                    <a:pt x="29244" y="28556"/>
                    <a:pt x="30296" y="28173"/>
                    <a:pt x="31153" y="27825"/>
                  </a:cubicBezTo>
                  <a:cubicBezTo>
                    <a:pt x="31804" y="27557"/>
                    <a:pt x="32518" y="27290"/>
                    <a:pt x="33347" y="26986"/>
                  </a:cubicBezTo>
                  <a:cubicBezTo>
                    <a:pt x="33829" y="26808"/>
                    <a:pt x="34320" y="26647"/>
                    <a:pt x="34837" y="26469"/>
                  </a:cubicBezTo>
                  <a:cubicBezTo>
                    <a:pt x="36541" y="25898"/>
                    <a:pt x="38308" y="25309"/>
                    <a:pt x="39646" y="24283"/>
                  </a:cubicBezTo>
                  <a:cubicBezTo>
                    <a:pt x="40172" y="23873"/>
                    <a:pt x="40627" y="23409"/>
                    <a:pt x="41037" y="22874"/>
                  </a:cubicBezTo>
                  <a:cubicBezTo>
                    <a:pt x="41805" y="21839"/>
                    <a:pt x="42322" y="20733"/>
                    <a:pt x="42661" y="19386"/>
                  </a:cubicBezTo>
                  <a:cubicBezTo>
                    <a:pt x="42973" y="18146"/>
                    <a:pt x="43107" y="16709"/>
                    <a:pt x="43241" y="15327"/>
                  </a:cubicBezTo>
                  <a:cubicBezTo>
                    <a:pt x="43339" y="14310"/>
                    <a:pt x="43437" y="13257"/>
                    <a:pt x="43607" y="12284"/>
                  </a:cubicBezTo>
                  <a:cubicBezTo>
                    <a:pt x="43839" y="10964"/>
                    <a:pt x="44124" y="9885"/>
                    <a:pt x="44481" y="8975"/>
                  </a:cubicBezTo>
                  <a:cubicBezTo>
                    <a:pt x="45453" y="6557"/>
                    <a:pt x="46943" y="4934"/>
                    <a:pt x="49057" y="4015"/>
                  </a:cubicBezTo>
                  <a:cubicBezTo>
                    <a:pt x="49575" y="3792"/>
                    <a:pt x="50110" y="3613"/>
                    <a:pt x="50654" y="3506"/>
                  </a:cubicBezTo>
                  <a:cubicBezTo>
                    <a:pt x="51395" y="3346"/>
                    <a:pt x="52144" y="3274"/>
                    <a:pt x="52938" y="3194"/>
                  </a:cubicBezTo>
                  <a:cubicBezTo>
                    <a:pt x="53795" y="3105"/>
                    <a:pt x="54678" y="3016"/>
                    <a:pt x="55543" y="2819"/>
                  </a:cubicBezTo>
                  <a:cubicBezTo>
                    <a:pt x="57015" y="2480"/>
                    <a:pt x="58032" y="1437"/>
                    <a:pt x="58264" y="9"/>
                  </a:cubicBezTo>
                  <a:lnTo>
                    <a:pt x="582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3138025" y="818700"/>
              <a:ext cx="1439875" cy="1250300"/>
            </a:xfrm>
            <a:custGeom>
              <a:avLst/>
              <a:gdLst/>
              <a:ahLst/>
              <a:cxnLst/>
              <a:rect l="l" t="t" r="r" b="b"/>
              <a:pathLst>
                <a:path w="57595" h="50012" extrusionOk="0">
                  <a:moveTo>
                    <a:pt x="57541" y="0"/>
                  </a:moveTo>
                  <a:cubicBezTo>
                    <a:pt x="57398" y="1463"/>
                    <a:pt x="56444" y="2561"/>
                    <a:pt x="54999" y="2944"/>
                  </a:cubicBezTo>
                  <a:cubicBezTo>
                    <a:pt x="54151" y="3167"/>
                    <a:pt x="53286" y="3292"/>
                    <a:pt x="52447" y="3399"/>
                  </a:cubicBezTo>
                  <a:cubicBezTo>
                    <a:pt x="51626" y="3515"/>
                    <a:pt x="50859" y="3622"/>
                    <a:pt x="50101" y="3809"/>
                  </a:cubicBezTo>
                  <a:cubicBezTo>
                    <a:pt x="49539" y="3961"/>
                    <a:pt x="49013" y="4157"/>
                    <a:pt x="48495" y="4416"/>
                  </a:cubicBezTo>
                  <a:cubicBezTo>
                    <a:pt x="46434" y="5442"/>
                    <a:pt x="44998" y="7191"/>
                    <a:pt x="44097" y="9742"/>
                  </a:cubicBezTo>
                  <a:cubicBezTo>
                    <a:pt x="43767" y="10688"/>
                    <a:pt x="43517" y="11794"/>
                    <a:pt x="43321" y="13114"/>
                  </a:cubicBezTo>
                  <a:cubicBezTo>
                    <a:pt x="43178" y="14131"/>
                    <a:pt x="43107" y="15228"/>
                    <a:pt x="43044" y="16290"/>
                  </a:cubicBezTo>
                  <a:cubicBezTo>
                    <a:pt x="42955" y="17646"/>
                    <a:pt x="42866" y="19055"/>
                    <a:pt x="42616" y="20287"/>
                  </a:cubicBezTo>
                  <a:cubicBezTo>
                    <a:pt x="42340" y="21687"/>
                    <a:pt x="41867" y="22865"/>
                    <a:pt x="41180" y="23908"/>
                  </a:cubicBezTo>
                  <a:cubicBezTo>
                    <a:pt x="40796" y="24479"/>
                    <a:pt x="40359" y="24970"/>
                    <a:pt x="39851" y="25389"/>
                  </a:cubicBezTo>
                  <a:cubicBezTo>
                    <a:pt x="38414" y="26585"/>
                    <a:pt x="36461" y="27200"/>
                    <a:pt x="34569" y="27780"/>
                  </a:cubicBezTo>
                  <a:cubicBezTo>
                    <a:pt x="34239" y="27887"/>
                    <a:pt x="33891" y="27994"/>
                    <a:pt x="33570" y="28101"/>
                  </a:cubicBezTo>
                  <a:lnTo>
                    <a:pt x="33258" y="28199"/>
                  </a:lnTo>
                  <a:cubicBezTo>
                    <a:pt x="32571" y="28422"/>
                    <a:pt x="31920" y="28628"/>
                    <a:pt x="31304" y="28842"/>
                  </a:cubicBezTo>
                  <a:cubicBezTo>
                    <a:pt x="30484" y="29118"/>
                    <a:pt x="29386" y="29466"/>
                    <a:pt x="28093" y="29654"/>
                  </a:cubicBezTo>
                  <a:cubicBezTo>
                    <a:pt x="27352" y="29761"/>
                    <a:pt x="26576" y="29787"/>
                    <a:pt x="25827" y="29814"/>
                  </a:cubicBezTo>
                  <a:cubicBezTo>
                    <a:pt x="24836" y="29850"/>
                    <a:pt x="23811" y="29886"/>
                    <a:pt x="22847" y="30109"/>
                  </a:cubicBezTo>
                  <a:cubicBezTo>
                    <a:pt x="21661" y="30385"/>
                    <a:pt x="20554" y="30938"/>
                    <a:pt x="19555" y="31759"/>
                  </a:cubicBezTo>
                  <a:cubicBezTo>
                    <a:pt x="19145" y="32089"/>
                    <a:pt x="18743" y="32473"/>
                    <a:pt x="18360" y="32892"/>
                  </a:cubicBezTo>
                  <a:cubicBezTo>
                    <a:pt x="17164" y="34239"/>
                    <a:pt x="16281" y="35836"/>
                    <a:pt x="15345" y="37629"/>
                  </a:cubicBezTo>
                  <a:lnTo>
                    <a:pt x="15273" y="37763"/>
                  </a:lnTo>
                  <a:cubicBezTo>
                    <a:pt x="14149" y="39913"/>
                    <a:pt x="12989" y="42143"/>
                    <a:pt x="11580" y="44106"/>
                  </a:cubicBezTo>
                  <a:cubicBezTo>
                    <a:pt x="9557" y="46935"/>
                    <a:pt x="6491" y="49963"/>
                    <a:pt x="2636" y="49963"/>
                  </a:cubicBezTo>
                  <a:cubicBezTo>
                    <a:pt x="1800" y="49963"/>
                    <a:pt x="926" y="49821"/>
                    <a:pt x="18" y="49503"/>
                  </a:cubicBezTo>
                  <a:lnTo>
                    <a:pt x="0" y="49556"/>
                  </a:lnTo>
                  <a:cubicBezTo>
                    <a:pt x="875" y="49860"/>
                    <a:pt x="1740" y="50011"/>
                    <a:pt x="2605" y="50011"/>
                  </a:cubicBezTo>
                  <a:cubicBezTo>
                    <a:pt x="3943" y="50011"/>
                    <a:pt x="5273" y="49654"/>
                    <a:pt x="6584" y="48932"/>
                  </a:cubicBezTo>
                  <a:cubicBezTo>
                    <a:pt x="8350" y="47951"/>
                    <a:pt x="10054" y="46336"/>
                    <a:pt x="11624" y="44132"/>
                  </a:cubicBezTo>
                  <a:cubicBezTo>
                    <a:pt x="13034" y="42170"/>
                    <a:pt x="14194" y="39939"/>
                    <a:pt x="15318" y="37790"/>
                  </a:cubicBezTo>
                  <a:lnTo>
                    <a:pt x="15389" y="37656"/>
                  </a:lnTo>
                  <a:cubicBezTo>
                    <a:pt x="16326" y="35863"/>
                    <a:pt x="17200" y="34275"/>
                    <a:pt x="18404" y="32928"/>
                  </a:cubicBezTo>
                  <a:cubicBezTo>
                    <a:pt x="18779" y="32508"/>
                    <a:pt x="19181" y="32125"/>
                    <a:pt x="19582" y="31795"/>
                  </a:cubicBezTo>
                  <a:cubicBezTo>
                    <a:pt x="20581" y="30983"/>
                    <a:pt x="21678" y="30439"/>
                    <a:pt x="22856" y="30162"/>
                  </a:cubicBezTo>
                  <a:cubicBezTo>
                    <a:pt x="23819" y="29939"/>
                    <a:pt x="24845" y="29903"/>
                    <a:pt x="25827" y="29868"/>
                  </a:cubicBezTo>
                  <a:cubicBezTo>
                    <a:pt x="26576" y="29841"/>
                    <a:pt x="27352" y="29814"/>
                    <a:pt x="28102" y="29707"/>
                  </a:cubicBezTo>
                  <a:cubicBezTo>
                    <a:pt x="29395" y="29520"/>
                    <a:pt x="30501" y="29172"/>
                    <a:pt x="31322" y="28886"/>
                  </a:cubicBezTo>
                  <a:cubicBezTo>
                    <a:pt x="31938" y="28681"/>
                    <a:pt x="32589" y="28467"/>
                    <a:pt x="33276" y="28244"/>
                  </a:cubicBezTo>
                  <a:lnTo>
                    <a:pt x="33588" y="28146"/>
                  </a:lnTo>
                  <a:cubicBezTo>
                    <a:pt x="33909" y="28039"/>
                    <a:pt x="34248" y="27941"/>
                    <a:pt x="34578" y="27834"/>
                  </a:cubicBezTo>
                  <a:cubicBezTo>
                    <a:pt x="36478" y="27245"/>
                    <a:pt x="38441" y="26638"/>
                    <a:pt x="39886" y="25434"/>
                  </a:cubicBezTo>
                  <a:cubicBezTo>
                    <a:pt x="40404" y="25006"/>
                    <a:pt x="40841" y="24515"/>
                    <a:pt x="41224" y="23935"/>
                  </a:cubicBezTo>
                  <a:cubicBezTo>
                    <a:pt x="41911" y="22891"/>
                    <a:pt x="42393" y="21705"/>
                    <a:pt x="42670" y="20295"/>
                  </a:cubicBezTo>
                  <a:cubicBezTo>
                    <a:pt x="42919" y="19064"/>
                    <a:pt x="43009" y="17655"/>
                    <a:pt x="43098" y="16290"/>
                  </a:cubicBezTo>
                  <a:cubicBezTo>
                    <a:pt x="43160" y="15228"/>
                    <a:pt x="43232" y="14131"/>
                    <a:pt x="43374" y="13123"/>
                  </a:cubicBezTo>
                  <a:cubicBezTo>
                    <a:pt x="43571" y="11803"/>
                    <a:pt x="43820" y="10705"/>
                    <a:pt x="44151" y="9760"/>
                  </a:cubicBezTo>
                  <a:cubicBezTo>
                    <a:pt x="45043" y="7217"/>
                    <a:pt x="46479" y="5487"/>
                    <a:pt x="48522" y="4461"/>
                  </a:cubicBezTo>
                  <a:cubicBezTo>
                    <a:pt x="49039" y="4202"/>
                    <a:pt x="49557" y="4006"/>
                    <a:pt x="50119" y="3863"/>
                  </a:cubicBezTo>
                  <a:cubicBezTo>
                    <a:pt x="50868" y="3676"/>
                    <a:pt x="51635" y="3569"/>
                    <a:pt x="52447" y="3453"/>
                  </a:cubicBezTo>
                  <a:cubicBezTo>
                    <a:pt x="53295" y="3346"/>
                    <a:pt x="54160" y="3221"/>
                    <a:pt x="55016" y="2998"/>
                  </a:cubicBezTo>
                  <a:cubicBezTo>
                    <a:pt x="56479" y="2614"/>
                    <a:pt x="57452" y="1490"/>
                    <a:pt x="575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3121950" y="793275"/>
              <a:ext cx="1423400" cy="1273275"/>
            </a:xfrm>
            <a:custGeom>
              <a:avLst/>
              <a:gdLst/>
              <a:ahLst/>
              <a:cxnLst/>
              <a:rect l="l" t="t" r="r" b="b"/>
              <a:pathLst>
                <a:path w="56936" h="50931" extrusionOk="0">
                  <a:moveTo>
                    <a:pt x="56882" y="0"/>
                  </a:moveTo>
                  <a:cubicBezTo>
                    <a:pt x="56819" y="1535"/>
                    <a:pt x="55918" y="2703"/>
                    <a:pt x="54464" y="3140"/>
                  </a:cubicBezTo>
                  <a:cubicBezTo>
                    <a:pt x="53634" y="3390"/>
                    <a:pt x="52778" y="3542"/>
                    <a:pt x="51948" y="3676"/>
                  </a:cubicBezTo>
                  <a:cubicBezTo>
                    <a:pt x="51119" y="3818"/>
                    <a:pt x="50334" y="3961"/>
                    <a:pt x="49566" y="4193"/>
                  </a:cubicBezTo>
                  <a:cubicBezTo>
                    <a:pt x="48995" y="4363"/>
                    <a:pt x="48469" y="4586"/>
                    <a:pt x="47961" y="4880"/>
                  </a:cubicBezTo>
                  <a:cubicBezTo>
                    <a:pt x="45998" y="5995"/>
                    <a:pt x="44588" y="7895"/>
                    <a:pt x="43768" y="10545"/>
                  </a:cubicBezTo>
                  <a:cubicBezTo>
                    <a:pt x="43473" y="11517"/>
                    <a:pt x="43250" y="12632"/>
                    <a:pt x="43099" y="13962"/>
                  </a:cubicBezTo>
                  <a:cubicBezTo>
                    <a:pt x="42983" y="15014"/>
                    <a:pt x="42947" y="16165"/>
                    <a:pt x="42911" y="17271"/>
                  </a:cubicBezTo>
                  <a:cubicBezTo>
                    <a:pt x="42867" y="18609"/>
                    <a:pt x="42822" y="19983"/>
                    <a:pt x="42635" y="21214"/>
                  </a:cubicBezTo>
                  <a:cubicBezTo>
                    <a:pt x="42412" y="22686"/>
                    <a:pt x="41992" y="23917"/>
                    <a:pt x="41368" y="24988"/>
                  </a:cubicBezTo>
                  <a:cubicBezTo>
                    <a:pt x="41011" y="25595"/>
                    <a:pt x="40592" y="26112"/>
                    <a:pt x="40092" y="26558"/>
                  </a:cubicBezTo>
                  <a:cubicBezTo>
                    <a:pt x="38558" y="27950"/>
                    <a:pt x="36292" y="28583"/>
                    <a:pt x="34293" y="29136"/>
                  </a:cubicBezTo>
                  <a:cubicBezTo>
                    <a:pt x="34133" y="29190"/>
                    <a:pt x="33972" y="29234"/>
                    <a:pt x="33812" y="29279"/>
                  </a:cubicBezTo>
                  <a:cubicBezTo>
                    <a:pt x="33357" y="29404"/>
                    <a:pt x="32920" y="29529"/>
                    <a:pt x="32491" y="29645"/>
                  </a:cubicBezTo>
                  <a:cubicBezTo>
                    <a:pt x="32144" y="29734"/>
                    <a:pt x="31805" y="29832"/>
                    <a:pt x="31474" y="29921"/>
                  </a:cubicBezTo>
                  <a:cubicBezTo>
                    <a:pt x="30261" y="30269"/>
                    <a:pt x="29244" y="30474"/>
                    <a:pt x="28183" y="30608"/>
                  </a:cubicBezTo>
                  <a:cubicBezTo>
                    <a:pt x="27487" y="30688"/>
                    <a:pt x="26764" y="30715"/>
                    <a:pt x="26068" y="30742"/>
                  </a:cubicBezTo>
                  <a:cubicBezTo>
                    <a:pt x="25025" y="30778"/>
                    <a:pt x="23945" y="30813"/>
                    <a:pt x="22937" y="31045"/>
                  </a:cubicBezTo>
                  <a:cubicBezTo>
                    <a:pt x="21733" y="31322"/>
                    <a:pt x="20618" y="31866"/>
                    <a:pt x="19609" y="32660"/>
                  </a:cubicBezTo>
                  <a:cubicBezTo>
                    <a:pt x="19190" y="32981"/>
                    <a:pt x="18780" y="33356"/>
                    <a:pt x="18396" y="33775"/>
                  </a:cubicBezTo>
                  <a:cubicBezTo>
                    <a:pt x="17129" y="35149"/>
                    <a:pt x="16175" y="36844"/>
                    <a:pt x="15301" y="38476"/>
                  </a:cubicBezTo>
                  <a:cubicBezTo>
                    <a:pt x="15176" y="38708"/>
                    <a:pt x="15051" y="38949"/>
                    <a:pt x="14926" y="39181"/>
                  </a:cubicBezTo>
                  <a:cubicBezTo>
                    <a:pt x="13882" y="41135"/>
                    <a:pt x="12812" y="43160"/>
                    <a:pt x="11545" y="44971"/>
                  </a:cubicBezTo>
                  <a:cubicBezTo>
                    <a:pt x="9536" y="47834"/>
                    <a:pt x="6493" y="50888"/>
                    <a:pt x="2670" y="50888"/>
                  </a:cubicBezTo>
                  <a:cubicBezTo>
                    <a:pt x="1824" y="50888"/>
                    <a:pt x="939" y="50739"/>
                    <a:pt x="19" y="50404"/>
                  </a:cubicBezTo>
                  <a:lnTo>
                    <a:pt x="1" y="50448"/>
                  </a:lnTo>
                  <a:cubicBezTo>
                    <a:pt x="884" y="50770"/>
                    <a:pt x="1767" y="50930"/>
                    <a:pt x="2651" y="50930"/>
                  </a:cubicBezTo>
                  <a:cubicBezTo>
                    <a:pt x="3971" y="50930"/>
                    <a:pt x="5291" y="50564"/>
                    <a:pt x="6576" y="49842"/>
                  </a:cubicBezTo>
                  <a:cubicBezTo>
                    <a:pt x="8333" y="48860"/>
                    <a:pt x="10019" y="47228"/>
                    <a:pt x="11589" y="44998"/>
                  </a:cubicBezTo>
                  <a:cubicBezTo>
                    <a:pt x="12856" y="43187"/>
                    <a:pt x="13927" y="41162"/>
                    <a:pt x="14962" y="39208"/>
                  </a:cubicBezTo>
                  <a:cubicBezTo>
                    <a:pt x="15095" y="38967"/>
                    <a:pt x="15220" y="38735"/>
                    <a:pt x="15345" y="38494"/>
                  </a:cubicBezTo>
                  <a:cubicBezTo>
                    <a:pt x="16211" y="36871"/>
                    <a:pt x="17165" y="35176"/>
                    <a:pt x="18432" y="33811"/>
                  </a:cubicBezTo>
                  <a:cubicBezTo>
                    <a:pt x="18815" y="33391"/>
                    <a:pt x="19226" y="33017"/>
                    <a:pt x="19636" y="32696"/>
                  </a:cubicBezTo>
                  <a:cubicBezTo>
                    <a:pt x="20644" y="31902"/>
                    <a:pt x="21750" y="31366"/>
                    <a:pt x="22946" y="31099"/>
                  </a:cubicBezTo>
                  <a:cubicBezTo>
                    <a:pt x="23954" y="30858"/>
                    <a:pt x="25025" y="30822"/>
                    <a:pt x="26068" y="30787"/>
                  </a:cubicBezTo>
                  <a:cubicBezTo>
                    <a:pt x="26764" y="30760"/>
                    <a:pt x="27496" y="30742"/>
                    <a:pt x="28191" y="30653"/>
                  </a:cubicBezTo>
                  <a:cubicBezTo>
                    <a:pt x="29253" y="30528"/>
                    <a:pt x="30270" y="30314"/>
                    <a:pt x="31492" y="29966"/>
                  </a:cubicBezTo>
                  <a:cubicBezTo>
                    <a:pt x="31822" y="29877"/>
                    <a:pt x="32152" y="29787"/>
                    <a:pt x="32500" y="29689"/>
                  </a:cubicBezTo>
                  <a:cubicBezTo>
                    <a:pt x="32929" y="29573"/>
                    <a:pt x="33366" y="29448"/>
                    <a:pt x="33821" y="29324"/>
                  </a:cubicBezTo>
                  <a:cubicBezTo>
                    <a:pt x="33981" y="29279"/>
                    <a:pt x="34142" y="29234"/>
                    <a:pt x="34311" y="29190"/>
                  </a:cubicBezTo>
                  <a:cubicBezTo>
                    <a:pt x="36310" y="28628"/>
                    <a:pt x="38585" y="27994"/>
                    <a:pt x="40128" y="26594"/>
                  </a:cubicBezTo>
                  <a:cubicBezTo>
                    <a:pt x="40627" y="26139"/>
                    <a:pt x="41047" y="25621"/>
                    <a:pt x="41412" y="25015"/>
                  </a:cubicBezTo>
                  <a:cubicBezTo>
                    <a:pt x="42037" y="23935"/>
                    <a:pt x="42456" y="22695"/>
                    <a:pt x="42679" y="21223"/>
                  </a:cubicBezTo>
                  <a:cubicBezTo>
                    <a:pt x="42867" y="19992"/>
                    <a:pt x="42911" y="18609"/>
                    <a:pt x="42956" y="17271"/>
                  </a:cubicBezTo>
                  <a:cubicBezTo>
                    <a:pt x="42992" y="16165"/>
                    <a:pt x="43027" y="15023"/>
                    <a:pt x="43152" y="13970"/>
                  </a:cubicBezTo>
                  <a:cubicBezTo>
                    <a:pt x="43295" y="12641"/>
                    <a:pt x="43518" y="11526"/>
                    <a:pt x="43821" y="10554"/>
                  </a:cubicBezTo>
                  <a:cubicBezTo>
                    <a:pt x="44633" y="7922"/>
                    <a:pt x="46034" y="6031"/>
                    <a:pt x="47987" y="4925"/>
                  </a:cubicBezTo>
                  <a:cubicBezTo>
                    <a:pt x="48496" y="4630"/>
                    <a:pt x="49013" y="4407"/>
                    <a:pt x="49575" y="4238"/>
                  </a:cubicBezTo>
                  <a:cubicBezTo>
                    <a:pt x="50342" y="4006"/>
                    <a:pt x="51128" y="3872"/>
                    <a:pt x="51957" y="3729"/>
                  </a:cubicBezTo>
                  <a:cubicBezTo>
                    <a:pt x="52787" y="3586"/>
                    <a:pt x="53643" y="3444"/>
                    <a:pt x="54482" y="3185"/>
                  </a:cubicBezTo>
                  <a:cubicBezTo>
                    <a:pt x="55945" y="2748"/>
                    <a:pt x="56864" y="1552"/>
                    <a:pt x="56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3105900" y="767850"/>
              <a:ext cx="1407100" cy="1296250"/>
            </a:xfrm>
            <a:custGeom>
              <a:avLst/>
              <a:gdLst/>
              <a:ahLst/>
              <a:cxnLst/>
              <a:rect l="l" t="t" r="r" b="b"/>
              <a:pathLst>
                <a:path w="56284" h="51850" extrusionOk="0">
                  <a:moveTo>
                    <a:pt x="56221" y="0"/>
                  </a:moveTo>
                  <a:cubicBezTo>
                    <a:pt x="56239" y="1579"/>
                    <a:pt x="55356" y="2855"/>
                    <a:pt x="53928" y="3337"/>
                  </a:cubicBezTo>
                  <a:cubicBezTo>
                    <a:pt x="53108" y="3613"/>
                    <a:pt x="52269" y="3792"/>
                    <a:pt x="51457" y="3952"/>
                  </a:cubicBezTo>
                  <a:cubicBezTo>
                    <a:pt x="50610" y="4131"/>
                    <a:pt x="49807" y="4291"/>
                    <a:pt x="49022" y="4568"/>
                  </a:cubicBezTo>
                  <a:cubicBezTo>
                    <a:pt x="48451" y="4773"/>
                    <a:pt x="47925" y="5023"/>
                    <a:pt x="47425" y="5344"/>
                  </a:cubicBezTo>
                  <a:cubicBezTo>
                    <a:pt x="45525" y="6557"/>
                    <a:pt x="44187" y="8573"/>
                    <a:pt x="43446" y="11339"/>
                  </a:cubicBezTo>
                  <a:cubicBezTo>
                    <a:pt x="43170" y="12347"/>
                    <a:pt x="42991" y="13480"/>
                    <a:pt x="42875" y="14809"/>
                  </a:cubicBezTo>
                  <a:cubicBezTo>
                    <a:pt x="42786" y="15906"/>
                    <a:pt x="42786" y="17102"/>
                    <a:pt x="42786" y="18261"/>
                  </a:cubicBezTo>
                  <a:cubicBezTo>
                    <a:pt x="42786" y="19564"/>
                    <a:pt x="42777" y="20920"/>
                    <a:pt x="42652" y="22142"/>
                  </a:cubicBezTo>
                  <a:cubicBezTo>
                    <a:pt x="42483" y="23685"/>
                    <a:pt x="42126" y="24970"/>
                    <a:pt x="41555" y="26067"/>
                  </a:cubicBezTo>
                  <a:cubicBezTo>
                    <a:pt x="41225" y="26710"/>
                    <a:pt x="40823" y="27254"/>
                    <a:pt x="40342" y="27727"/>
                  </a:cubicBezTo>
                  <a:cubicBezTo>
                    <a:pt x="38709" y="29324"/>
                    <a:pt x="36229" y="29921"/>
                    <a:pt x="34043" y="30456"/>
                  </a:cubicBezTo>
                  <a:cubicBezTo>
                    <a:pt x="33419" y="30608"/>
                    <a:pt x="32812" y="30742"/>
                    <a:pt x="32232" y="30876"/>
                  </a:cubicBezTo>
                  <a:cubicBezTo>
                    <a:pt x="32036" y="30920"/>
                    <a:pt x="31840" y="30956"/>
                    <a:pt x="31653" y="31001"/>
                  </a:cubicBezTo>
                  <a:cubicBezTo>
                    <a:pt x="30457" y="31268"/>
                    <a:pt x="29387" y="31447"/>
                    <a:pt x="28280" y="31554"/>
                  </a:cubicBezTo>
                  <a:cubicBezTo>
                    <a:pt x="27638" y="31616"/>
                    <a:pt x="26987" y="31643"/>
                    <a:pt x="26345" y="31661"/>
                  </a:cubicBezTo>
                  <a:cubicBezTo>
                    <a:pt x="25238" y="31697"/>
                    <a:pt x="24096" y="31741"/>
                    <a:pt x="23017" y="31982"/>
                  </a:cubicBezTo>
                  <a:cubicBezTo>
                    <a:pt x="21804" y="32259"/>
                    <a:pt x="20680" y="32785"/>
                    <a:pt x="19663" y="33552"/>
                  </a:cubicBezTo>
                  <a:cubicBezTo>
                    <a:pt x="19243" y="33873"/>
                    <a:pt x="18824" y="34248"/>
                    <a:pt x="18432" y="34658"/>
                  </a:cubicBezTo>
                  <a:cubicBezTo>
                    <a:pt x="17093" y="36050"/>
                    <a:pt x="16094" y="37790"/>
                    <a:pt x="15256" y="39315"/>
                  </a:cubicBezTo>
                  <a:cubicBezTo>
                    <a:pt x="15042" y="39716"/>
                    <a:pt x="14819" y="40127"/>
                    <a:pt x="14613" y="40519"/>
                  </a:cubicBezTo>
                  <a:cubicBezTo>
                    <a:pt x="13650" y="42312"/>
                    <a:pt x="12660" y="44159"/>
                    <a:pt x="11509" y="45827"/>
                  </a:cubicBezTo>
                  <a:cubicBezTo>
                    <a:pt x="9515" y="48724"/>
                    <a:pt x="6493" y="51805"/>
                    <a:pt x="2702" y="51805"/>
                  </a:cubicBezTo>
                  <a:cubicBezTo>
                    <a:pt x="1846" y="51805"/>
                    <a:pt x="950" y="51648"/>
                    <a:pt x="19" y="51296"/>
                  </a:cubicBezTo>
                  <a:lnTo>
                    <a:pt x="1" y="51341"/>
                  </a:lnTo>
                  <a:cubicBezTo>
                    <a:pt x="937" y="51688"/>
                    <a:pt x="1838" y="51849"/>
                    <a:pt x="2704" y="51849"/>
                  </a:cubicBezTo>
                  <a:cubicBezTo>
                    <a:pt x="6513" y="51849"/>
                    <a:pt x="9537" y="48762"/>
                    <a:pt x="11545" y="45854"/>
                  </a:cubicBezTo>
                  <a:cubicBezTo>
                    <a:pt x="12695" y="44186"/>
                    <a:pt x="13686" y="42330"/>
                    <a:pt x="14649" y="40546"/>
                  </a:cubicBezTo>
                  <a:cubicBezTo>
                    <a:pt x="14863" y="40145"/>
                    <a:pt x="15077" y="39734"/>
                    <a:pt x="15300" y="39342"/>
                  </a:cubicBezTo>
                  <a:cubicBezTo>
                    <a:pt x="16130" y="37816"/>
                    <a:pt x="17129" y="36077"/>
                    <a:pt x="18458" y="34685"/>
                  </a:cubicBezTo>
                  <a:cubicBezTo>
                    <a:pt x="18851" y="34275"/>
                    <a:pt x="19270" y="33909"/>
                    <a:pt x="19689" y="33588"/>
                  </a:cubicBezTo>
                  <a:cubicBezTo>
                    <a:pt x="20698" y="32829"/>
                    <a:pt x="21822" y="32303"/>
                    <a:pt x="23026" y="32027"/>
                  </a:cubicBezTo>
                  <a:cubicBezTo>
                    <a:pt x="24105" y="31786"/>
                    <a:pt x="25247" y="31741"/>
                    <a:pt x="26345" y="31705"/>
                  </a:cubicBezTo>
                  <a:cubicBezTo>
                    <a:pt x="26987" y="31679"/>
                    <a:pt x="27647" y="31661"/>
                    <a:pt x="28280" y="31598"/>
                  </a:cubicBezTo>
                  <a:cubicBezTo>
                    <a:pt x="29387" y="31491"/>
                    <a:pt x="30466" y="31313"/>
                    <a:pt x="31661" y="31045"/>
                  </a:cubicBezTo>
                  <a:cubicBezTo>
                    <a:pt x="31849" y="31001"/>
                    <a:pt x="32045" y="30956"/>
                    <a:pt x="32241" y="30911"/>
                  </a:cubicBezTo>
                  <a:cubicBezTo>
                    <a:pt x="32830" y="30787"/>
                    <a:pt x="33428" y="30653"/>
                    <a:pt x="34052" y="30501"/>
                  </a:cubicBezTo>
                  <a:cubicBezTo>
                    <a:pt x="36247" y="29966"/>
                    <a:pt x="38727" y="29359"/>
                    <a:pt x="40368" y="27762"/>
                  </a:cubicBezTo>
                  <a:cubicBezTo>
                    <a:pt x="40859" y="27281"/>
                    <a:pt x="41261" y="26736"/>
                    <a:pt x="41591" y="26085"/>
                  </a:cubicBezTo>
                  <a:cubicBezTo>
                    <a:pt x="42162" y="24988"/>
                    <a:pt x="42518" y="23694"/>
                    <a:pt x="42688" y="22142"/>
                  </a:cubicBezTo>
                  <a:cubicBezTo>
                    <a:pt x="42822" y="20920"/>
                    <a:pt x="42822" y="19564"/>
                    <a:pt x="42831" y="18261"/>
                  </a:cubicBezTo>
                  <a:cubicBezTo>
                    <a:pt x="42831" y="17102"/>
                    <a:pt x="42831" y="15906"/>
                    <a:pt x="42920" y="14809"/>
                  </a:cubicBezTo>
                  <a:cubicBezTo>
                    <a:pt x="43027" y="13489"/>
                    <a:pt x="43214" y="12356"/>
                    <a:pt x="43482" y="11348"/>
                  </a:cubicBezTo>
                  <a:cubicBezTo>
                    <a:pt x="44222" y="8591"/>
                    <a:pt x="45552" y="6584"/>
                    <a:pt x="47452" y="5380"/>
                  </a:cubicBezTo>
                  <a:cubicBezTo>
                    <a:pt x="47951" y="5058"/>
                    <a:pt x="48469" y="4809"/>
                    <a:pt x="49040" y="4612"/>
                  </a:cubicBezTo>
                  <a:cubicBezTo>
                    <a:pt x="49816" y="4336"/>
                    <a:pt x="50619" y="4175"/>
                    <a:pt x="51466" y="3997"/>
                  </a:cubicBezTo>
                  <a:cubicBezTo>
                    <a:pt x="52278" y="3827"/>
                    <a:pt x="53117" y="3658"/>
                    <a:pt x="53946" y="3372"/>
                  </a:cubicBezTo>
                  <a:cubicBezTo>
                    <a:pt x="55391" y="2891"/>
                    <a:pt x="56284" y="1597"/>
                    <a:pt x="5626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3089850" y="742425"/>
              <a:ext cx="1392375" cy="1319200"/>
            </a:xfrm>
            <a:custGeom>
              <a:avLst/>
              <a:gdLst/>
              <a:ahLst/>
              <a:cxnLst/>
              <a:rect l="l" t="t" r="r" b="b"/>
              <a:pathLst>
                <a:path w="55695" h="52768" extrusionOk="0">
                  <a:moveTo>
                    <a:pt x="55605" y="0"/>
                  </a:moveTo>
                  <a:lnTo>
                    <a:pt x="55561" y="9"/>
                  </a:lnTo>
                  <a:cubicBezTo>
                    <a:pt x="55659" y="1642"/>
                    <a:pt x="54829" y="2998"/>
                    <a:pt x="53402" y="3533"/>
                  </a:cubicBezTo>
                  <a:cubicBezTo>
                    <a:pt x="52590" y="3836"/>
                    <a:pt x="51760" y="4033"/>
                    <a:pt x="50948" y="4229"/>
                  </a:cubicBezTo>
                  <a:cubicBezTo>
                    <a:pt x="50092" y="4434"/>
                    <a:pt x="49271" y="4630"/>
                    <a:pt x="48477" y="4942"/>
                  </a:cubicBezTo>
                  <a:cubicBezTo>
                    <a:pt x="47906" y="5174"/>
                    <a:pt x="47380" y="5460"/>
                    <a:pt x="46889" y="5808"/>
                  </a:cubicBezTo>
                  <a:cubicBezTo>
                    <a:pt x="45043" y="7110"/>
                    <a:pt x="43776" y="9242"/>
                    <a:pt x="43116" y="12142"/>
                  </a:cubicBezTo>
                  <a:cubicBezTo>
                    <a:pt x="42875" y="13168"/>
                    <a:pt x="42723" y="14354"/>
                    <a:pt x="42652" y="15657"/>
                  </a:cubicBezTo>
                  <a:cubicBezTo>
                    <a:pt x="42589" y="16798"/>
                    <a:pt x="42625" y="18038"/>
                    <a:pt x="42661" y="19243"/>
                  </a:cubicBezTo>
                  <a:cubicBezTo>
                    <a:pt x="42705" y="20527"/>
                    <a:pt x="42741" y="21848"/>
                    <a:pt x="42661" y="23070"/>
                  </a:cubicBezTo>
                  <a:cubicBezTo>
                    <a:pt x="42554" y="24694"/>
                    <a:pt x="42259" y="26023"/>
                    <a:pt x="41742" y="27147"/>
                  </a:cubicBezTo>
                  <a:cubicBezTo>
                    <a:pt x="41439" y="27825"/>
                    <a:pt x="41055" y="28396"/>
                    <a:pt x="40582" y="28895"/>
                  </a:cubicBezTo>
                  <a:cubicBezTo>
                    <a:pt x="39012" y="30555"/>
                    <a:pt x="36612" y="31161"/>
                    <a:pt x="34284" y="31634"/>
                  </a:cubicBezTo>
                  <a:cubicBezTo>
                    <a:pt x="33543" y="31795"/>
                    <a:pt x="32830" y="31911"/>
                    <a:pt x="32134" y="32027"/>
                  </a:cubicBezTo>
                  <a:lnTo>
                    <a:pt x="31822" y="32080"/>
                  </a:lnTo>
                  <a:cubicBezTo>
                    <a:pt x="30671" y="32285"/>
                    <a:pt x="29547" y="32419"/>
                    <a:pt x="28369" y="32508"/>
                  </a:cubicBezTo>
                  <a:cubicBezTo>
                    <a:pt x="27816" y="32544"/>
                    <a:pt x="27245" y="32562"/>
                    <a:pt x="26692" y="32580"/>
                  </a:cubicBezTo>
                  <a:cubicBezTo>
                    <a:pt x="25497" y="32624"/>
                    <a:pt x="24266" y="32660"/>
                    <a:pt x="23106" y="32919"/>
                  </a:cubicBezTo>
                  <a:cubicBezTo>
                    <a:pt x="21875" y="33195"/>
                    <a:pt x="20733" y="33713"/>
                    <a:pt x="19725" y="34453"/>
                  </a:cubicBezTo>
                  <a:cubicBezTo>
                    <a:pt x="19288" y="34774"/>
                    <a:pt x="18868" y="35131"/>
                    <a:pt x="18467" y="35541"/>
                  </a:cubicBezTo>
                  <a:cubicBezTo>
                    <a:pt x="17129" y="36880"/>
                    <a:pt x="16112" y="38557"/>
                    <a:pt x="15220" y="40163"/>
                  </a:cubicBezTo>
                  <a:cubicBezTo>
                    <a:pt x="14916" y="40707"/>
                    <a:pt x="14622" y="41260"/>
                    <a:pt x="14328" y="41795"/>
                  </a:cubicBezTo>
                  <a:cubicBezTo>
                    <a:pt x="13435" y="43445"/>
                    <a:pt x="12526" y="45149"/>
                    <a:pt x="11473" y="46693"/>
                  </a:cubicBezTo>
                  <a:cubicBezTo>
                    <a:pt x="9492" y="49617"/>
                    <a:pt x="6497" y="52729"/>
                    <a:pt x="2726" y="52729"/>
                  </a:cubicBezTo>
                  <a:cubicBezTo>
                    <a:pt x="1860" y="52729"/>
                    <a:pt x="954" y="52565"/>
                    <a:pt x="9" y="52197"/>
                  </a:cubicBezTo>
                  <a:lnTo>
                    <a:pt x="0" y="52233"/>
                  </a:lnTo>
                  <a:cubicBezTo>
                    <a:pt x="946" y="52598"/>
                    <a:pt x="1856" y="52768"/>
                    <a:pt x="2730" y="52768"/>
                  </a:cubicBezTo>
                  <a:cubicBezTo>
                    <a:pt x="6513" y="52768"/>
                    <a:pt x="9519" y="49646"/>
                    <a:pt x="11509" y="46711"/>
                  </a:cubicBezTo>
                  <a:cubicBezTo>
                    <a:pt x="12552" y="45167"/>
                    <a:pt x="13471" y="43463"/>
                    <a:pt x="14363" y="41813"/>
                  </a:cubicBezTo>
                  <a:cubicBezTo>
                    <a:pt x="14649" y="41278"/>
                    <a:pt x="14952" y="40725"/>
                    <a:pt x="15246" y="40180"/>
                  </a:cubicBezTo>
                  <a:cubicBezTo>
                    <a:pt x="16147" y="38575"/>
                    <a:pt x="17156" y="36906"/>
                    <a:pt x="18494" y="35568"/>
                  </a:cubicBezTo>
                  <a:cubicBezTo>
                    <a:pt x="18895" y="35167"/>
                    <a:pt x="19314" y="34801"/>
                    <a:pt x="19743" y="34489"/>
                  </a:cubicBezTo>
                  <a:cubicBezTo>
                    <a:pt x="20751" y="33748"/>
                    <a:pt x="21884" y="33231"/>
                    <a:pt x="23106" y="32954"/>
                  </a:cubicBezTo>
                  <a:cubicBezTo>
                    <a:pt x="24266" y="32696"/>
                    <a:pt x="25497" y="32660"/>
                    <a:pt x="26692" y="32624"/>
                  </a:cubicBezTo>
                  <a:cubicBezTo>
                    <a:pt x="27245" y="32606"/>
                    <a:pt x="27816" y="32580"/>
                    <a:pt x="28378" y="32544"/>
                  </a:cubicBezTo>
                  <a:cubicBezTo>
                    <a:pt x="29547" y="32455"/>
                    <a:pt x="30680" y="32321"/>
                    <a:pt x="31831" y="32125"/>
                  </a:cubicBezTo>
                  <a:lnTo>
                    <a:pt x="32143" y="32071"/>
                  </a:lnTo>
                  <a:cubicBezTo>
                    <a:pt x="32830" y="31946"/>
                    <a:pt x="33543" y="31830"/>
                    <a:pt x="34293" y="31670"/>
                  </a:cubicBezTo>
                  <a:cubicBezTo>
                    <a:pt x="36621" y="31197"/>
                    <a:pt x="39030" y="30590"/>
                    <a:pt x="40609" y="28922"/>
                  </a:cubicBezTo>
                  <a:cubicBezTo>
                    <a:pt x="41082" y="28423"/>
                    <a:pt x="41465" y="27843"/>
                    <a:pt x="41778" y="27165"/>
                  </a:cubicBezTo>
                  <a:cubicBezTo>
                    <a:pt x="42295" y="26041"/>
                    <a:pt x="42589" y="24694"/>
                    <a:pt x="42696" y="23070"/>
                  </a:cubicBezTo>
                  <a:cubicBezTo>
                    <a:pt x="42777" y="21848"/>
                    <a:pt x="42741" y="20527"/>
                    <a:pt x="42705" y="19243"/>
                  </a:cubicBezTo>
                  <a:cubicBezTo>
                    <a:pt x="42670" y="18038"/>
                    <a:pt x="42625" y="16798"/>
                    <a:pt x="42688" y="15657"/>
                  </a:cubicBezTo>
                  <a:cubicBezTo>
                    <a:pt x="42759" y="14354"/>
                    <a:pt x="42920" y="13168"/>
                    <a:pt x="43151" y="12151"/>
                  </a:cubicBezTo>
                  <a:cubicBezTo>
                    <a:pt x="43803" y="9260"/>
                    <a:pt x="45069" y="7137"/>
                    <a:pt x="46916" y="5835"/>
                  </a:cubicBezTo>
                  <a:cubicBezTo>
                    <a:pt x="47407" y="5487"/>
                    <a:pt x="47924" y="5210"/>
                    <a:pt x="48495" y="4978"/>
                  </a:cubicBezTo>
                  <a:cubicBezTo>
                    <a:pt x="49289" y="4666"/>
                    <a:pt x="50101" y="4470"/>
                    <a:pt x="50957" y="4264"/>
                  </a:cubicBezTo>
                  <a:cubicBezTo>
                    <a:pt x="51769" y="4068"/>
                    <a:pt x="52599" y="3872"/>
                    <a:pt x="53411" y="3569"/>
                  </a:cubicBezTo>
                  <a:cubicBezTo>
                    <a:pt x="54856" y="3024"/>
                    <a:pt x="55694" y="1660"/>
                    <a:pt x="556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3073800" y="717000"/>
              <a:ext cx="1377875" cy="1341950"/>
            </a:xfrm>
            <a:custGeom>
              <a:avLst/>
              <a:gdLst/>
              <a:ahLst/>
              <a:cxnLst/>
              <a:rect l="l" t="t" r="r" b="b"/>
              <a:pathLst>
                <a:path w="55115" h="53678" extrusionOk="0">
                  <a:moveTo>
                    <a:pt x="54936" y="0"/>
                  </a:moveTo>
                  <a:lnTo>
                    <a:pt x="54900" y="9"/>
                  </a:lnTo>
                  <a:cubicBezTo>
                    <a:pt x="55079" y="1713"/>
                    <a:pt x="54294" y="3131"/>
                    <a:pt x="52866" y="3729"/>
                  </a:cubicBezTo>
                  <a:cubicBezTo>
                    <a:pt x="52063" y="4059"/>
                    <a:pt x="51243" y="4282"/>
                    <a:pt x="50449" y="4496"/>
                  </a:cubicBezTo>
                  <a:cubicBezTo>
                    <a:pt x="49574" y="4737"/>
                    <a:pt x="48745" y="4969"/>
                    <a:pt x="47942" y="5326"/>
                  </a:cubicBezTo>
                  <a:cubicBezTo>
                    <a:pt x="47362" y="5576"/>
                    <a:pt x="46844" y="5888"/>
                    <a:pt x="46354" y="6272"/>
                  </a:cubicBezTo>
                  <a:cubicBezTo>
                    <a:pt x="44561" y="7672"/>
                    <a:pt x="43356" y="9911"/>
                    <a:pt x="42785" y="12936"/>
                  </a:cubicBezTo>
                  <a:cubicBezTo>
                    <a:pt x="42580" y="14015"/>
                    <a:pt x="42464" y="15211"/>
                    <a:pt x="42429" y="16504"/>
                  </a:cubicBezTo>
                  <a:cubicBezTo>
                    <a:pt x="42393" y="17691"/>
                    <a:pt x="42473" y="18993"/>
                    <a:pt x="42553" y="20251"/>
                  </a:cubicBezTo>
                  <a:cubicBezTo>
                    <a:pt x="42625" y="21500"/>
                    <a:pt x="42705" y="22793"/>
                    <a:pt x="42678" y="23989"/>
                  </a:cubicBezTo>
                  <a:cubicBezTo>
                    <a:pt x="42634" y="25693"/>
                    <a:pt x="42393" y="27075"/>
                    <a:pt x="41938" y="28226"/>
                  </a:cubicBezTo>
                  <a:cubicBezTo>
                    <a:pt x="41652" y="28940"/>
                    <a:pt x="41287" y="29538"/>
                    <a:pt x="40823" y="30064"/>
                  </a:cubicBezTo>
                  <a:cubicBezTo>
                    <a:pt x="39297" y="31804"/>
                    <a:pt x="36889" y="32419"/>
                    <a:pt x="34524" y="32821"/>
                  </a:cubicBezTo>
                  <a:cubicBezTo>
                    <a:pt x="33677" y="32963"/>
                    <a:pt x="32874" y="33061"/>
                    <a:pt x="32098" y="33151"/>
                  </a:cubicBezTo>
                  <a:lnTo>
                    <a:pt x="31991" y="33168"/>
                  </a:lnTo>
                  <a:cubicBezTo>
                    <a:pt x="30885" y="33302"/>
                    <a:pt x="29734" y="33400"/>
                    <a:pt x="28467" y="33454"/>
                  </a:cubicBezTo>
                  <a:cubicBezTo>
                    <a:pt x="28012" y="33481"/>
                    <a:pt x="27548" y="33490"/>
                    <a:pt x="27093" y="33507"/>
                  </a:cubicBezTo>
                  <a:cubicBezTo>
                    <a:pt x="25800" y="33543"/>
                    <a:pt x="24453" y="33579"/>
                    <a:pt x="23186" y="33855"/>
                  </a:cubicBezTo>
                  <a:cubicBezTo>
                    <a:pt x="21946" y="34132"/>
                    <a:pt x="20795" y="34640"/>
                    <a:pt x="19778" y="35354"/>
                  </a:cubicBezTo>
                  <a:cubicBezTo>
                    <a:pt x="19341" y="35666"/>
                    <a:pt x="18904" y="36023"/>
                    <a:pt x="18502" y="36416"/>
                  </a:cubicBezTo>
                  <a:cubicBezTo>
                    <a:pt x="17093" y="37781"/>
                    <a:pt x="16031" y="39502"/>
                    <a:pt x="15175" y="41010"/>
                  </a:cubicBezTo>
                  <a:cubicBezTo>
                    <a:pt x="14800" y="41670"/>
                    <a:pt x="14425" y="42357"/>
                    <a:pt x="14069" y="43026"/>
                  </a:cubicBezTo>
                  <a:cubicBezTo>
                    <a:pt x="13248" y="44543"/>
                    <a:pt x="12391" y="46113"/>
                    <a:pt x="11437" y="47558"/>
                  </a:cubicBezTo>
                  <a:cubicBezTo>
                    <a:pt x="9471" y="50515"/>
                    <a:pt x="6503" y="53647"/>
                    <a:pt x="2761" y="53647"/>
                  </a:cubicBezTo>
                  <a:cubicBezTo>
                    <a:pt x="1885" y="53647"/>
                    <a:pt x="967" y="53475"/>
                    <a:pt x="9" y="53089"/>
                  </a:cubicBezTo>
                  <a:lnTo>
                    <a:pt x="0" y="53125"/>
                  </a:lnTo>
                  <a:cubicBezTo>
                    <a:pt x="928" y="53491"/>
                    <a:pt x="1847" y="53678"/>
                    <a:pt x="2766" y="53678"/>
                  </a:cubicBezTo>
                  <a:cubicBezTo>
                    <a:pt x="4050" y="53678"/>
                    <a:pt x="5326" y="53312"/>
                    <a:pt x="6566" y="52581"/>
                  </a:cubicBezTo>
                  <a:cubicBezTo>
                    <a:pt x="8279" y="51572"/>
                    <a:pt x="9920" y="49886"/>
                    <a:pt x="11464" y="47576"/>
                  </a:cubicBezTo>
                  <a:cubicBezTo>
                    <a:pt x="12418" y="46131"/>
                    <a:pt x="13275" y="44561"/>
                    <a:pt x="14095" y="43044"/>
                  </a:cubicBezTo>
                  <a:cubicBezTo>
                    <a:pt x="14461" y="42375"/>
                    <a:pt x="14827" y="41688"/>
                    <a:pt x="15202" y="41028"/>
                  </a:cubicBezTo>
                  <a:cubicBezTo>
                    <a:pt x="16058" y="39520"/>
                    <a:pt x="17120" y="37798"/>
                    <a:pt x="18520" y="36442"/>
                  </a:cubicBezTo>
                  <a:cubicBezTo>
                    <a:pt x="18931" y="36050"/>
                    <a:pt x="19359" y="35693"/>
                    <a:pt x="19796" y="35381"/>
                  </a:cubicBezTo>
                  <a:cubicBezTo>
                    <a:pt x="20813" y="34667"/>
                    <a:pt x="21955" y="34168"/>
                    <a:pt x="23195" y="33891"/>
                  </a:cubicBezTo>
                  <a:cubicBezTo>
                    <a:pt x="24453" y="33606"/>
                    <a:pt x="25800" y="33570"/>
                    <a:pt x="27093" y="33534"/>
                  </a:cubicBezTo>
                  <a:cubicBezTo>
                    <a:pt x="27548" y="33525"/>
                    <a:pt x="28012" y="33507"/>
                    <a:pt x="28467" y="33490"/>
                  </a:cubicBezTo>
                  <a:cubicBezTo>
                    <a:pt x="29734" y="33427"/>
                    <a:pt x="30894" y="33338"/>
                    <a:pt x="32000" y="33195"/>
                  </a:cubicBezTo>
                  <a:lnTo>
                    <a:pt x="32098" y="33186"/>
                  </a:lnTo>
                  <a:cubicBezTo>
                    <a:pt x="32883" y="33088"/>
                    <a:pt x="33686" y="32990"/>
                    <a:pt x="34524" y="32847"/>
                  </a:cubicBezTo>
                  <a:cubicBezTo>
                    <a:pt x="36906" y="32446"/>
                    <a:pt x="39315" y="31830"/>
                    <a:pt x="40850" y="30091"/>
                  </a:cubicBezTo>
                  <a:cubicBezTo>
                    <a:pt x="41313" y="29555"/>
                    <a:pt x="41679" y="28958"/>
                    <a:pt x="41965" y="28244"/>
                  </a:cubicBezTo>
                  <a:cubicBezTo>
                    <a:pt x="42420" y="27084"/>
                    <a:pt x="42669" y="25702"/>
                    <a:pt x="42705" y="23998"/>
                  </a:cubicBezTo>
                  <a:cubicBezTo>
                    <a:pt x="42741" y="22793"/>
                    <a:pt x="42660" y="21500"/>
                    <a:pt x="42580" y="20251"/>
                  </a:cubicBezTo>
                  <a:cubicBezTo>
                    <a:pt x="42509" y="18993"/>
                    <a:pt x="42429" y="17691"/>
                    <a:pt x="42464" y="16504"/>
                  </a:cubicBezTo>
                  <a:cubicBezTo>
                    <a:pt x="42491" y="15219"/>
                    <a:pt x="42607" y="14015"/>
                    <a:pt x="42812" y="12945"/>
                  </a:cubicBezTo>
                  <a:cubicBezTo>
                    <a:pt x="43392" y="9929"/>
                    <a:pt x="44587" y="7690"/>
                    <a:pt x="46381" y="6290"/>
                  </a:cubicBezTo>
                  <a:cubicBezTo>
                    <a:pt x="46862" y="5915"/>
                    <a:pt x="47380" y="5603"/>
                    <a:pt x="47951" y="5353"/>
                  </a:cubicBezTo>
                  <a:cubicBezTo>
                    <a:pt x="48754" y="4996"/>
                    <a:pt x="49583" y="4773"/>
                    <a:pt x="50457" y="4532"/>
                  </a:cubicBezTo>
                  <a:cubicBezTo>
                    <a:pt x="51251" y="4309"/>
                    <a:pt x="52072" y="4086"/>
                    <a:pt x="52875" y="3756"/>
                  </a:cubicBezTo>
                  <a:cubicBezTo>
                    <a:pt x="54320" y="3158"/>
                    <a:pt x="55114" y="1722"/>
                    <a:pt x="5493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3057725" y="691800"/>
              <a:ext cx="1362500" cy="1364700"/>
            </a:xfrm>
            <a:custGeom>
              <a:avLst/>
              <a:gdLst/>
              <a:ahLst/>
              <a:cxnLst/>
              <a:rect l="l" t="t" r="r" b="b"/>
              <a:pathLst>
                <a:path w="54500" h="54588" extrusionOk="0">
                  <a:moveTo>
                    <a:pt x="54250" y="0"/>
                  </a:moveTo>
                  <a:cubicBezTo>
                    <a:pt x="54499" y="1767"/>
                    <a:pt x="53768" y="3265"/>
                    <a:pt x="52332" y="3916"/>
                  </a:cubicBezTo>
                  <a:cubicBezTo>
                    <a:pt x="51538" y="4273"/>
                    <a:pt x="50726" y="4523"/>
                    <a:pt x="49941" y="4764"/>
                  </a:cubicBezTo>
                  <a:cubicBezTo>
                    <a:pt x="49049" y="5041"/>
                    <a:pt x="48210" y="5290"/>
                    <a:pt x="47398" y="5692"/>
                  </a:cubicBezTo>
                  <a:cubicBezTo>
                    <a:pt x="46818" y="5977"/>
                    <a:pt x="46301" y="6316"/>
                    <a:pt x="45828" y="6718"/>
                  </a:cubicBezTo>
                  <a:cubicBezTo>
                    <a:pt x="44071" y="8225"/>
                    <a:pt x="42938" y="10580"/>
                    <a:pt x="42456" y="13721"/>
                  </a:cubicBezTo>
                  <a:cubicBezTo>
                    <a:pt x="42286" y="14827"/>
                    <a:pt x="42197" y="16040"/>
                    <a:pt x="42206" y="17343"/>
                  </a:cubicBezTo>
                  <a:cubicBezTo>
                    <a:pt x="42206" y="18574"/>
                    <a:pt x="42331" y="19921"/>
                    <a:pt x="42447" y="21223"/>
                  </a:cubicBezTo>
                  <a:cubicBezTo>
                    <a:pt x="42563" y="22445"/>
                    <a:pt x="42670" y="23712"/>
                    <a:pt x="42697" y="24908"/>
                  </a:cubicBezTo>
                  <a:cubicBezTo>
                    <a:pt x="42724" y="26710"/>
                    <a:pt x="42536" y="28110"/>
                    <a:pt x="42126" y="29297"/>
                  </a:cubicBezTo>
                  <a:cubicBezTo>
                    <a:pt x="41867" y="30037"/>
                    <a:pt x="41510" y="30679"/>
                    <a:pt x="41064" y="31224"/>
                  </a:cubicBezTo>
                  <a:cubicBezTo>
                    <a:pt x="39512" y="33133"/>
                    <a:pt x="36880" y="33704"/>
                    <a:pt x="34757" y="33989"/>
                  </a:cubicBezTo>
                  <a:cubicBezTo>
                    <a:pt x="33829" y="34114"/>
                    <a:pt x="32910" y="34185"/>
                    <a:pt x="32161" y="34239"/>
                  </a:cubicBezTo>
                  <a:cubicBezTo>
                    <a:pt x="30921" y="34337"/>
                    <a:pt x="29645" y="34373"/>
                    <a:pt x="28557" y="34400"/>
                  </a:cubicBezTo>
                  <a:cubicBezTo>
                    <a:pt x="28272" y="34408"/>
                    <a:pt x="27986" y="34408"/>
                    <a:pt x="27701" y="34417"/>
                  </a:cubicBezTo>
                  <a:cubicBezTo>
                    <a:pt x="26229" y="34444"/>
                    <a:pt x="24703" y="34471"/>
                    <a:pt x="23267" y="34783"/>
                  </a:cubicBezTo>
                  <a:cubicBezTo>
                    <a:pt x="22009" y="35060"/>
                    <a:pt x="20858" y="35550"/>
                    <a:pt x="19841" y="36246"/>
                  </a:cubicBezTo>
                  <a:cubicBezTo>
                    <a:pt x="19386" y="36549"/>
                    <a:pt x="18949" y="36906"/>
                    <a:pt x="18530" y="37290"/>
                  </a:cubicBezTo>
                  <a:cubicBezTo>
                    <a:pt x="17067" y="38655"/>
                    <a:pt x="15996" y="40359"/>
                    <a:pt x="15140" y="41849"/>
                  </a:cubicBezTo>
                  <a:cubicBezTo>
                    <a:pt x="14694" y="42616"/>
                    <a:pt x="14257" y="43428"/>
                    <a:pt x="13837" y="44204"/>
                  </a:cubicBezTo>
                  <a:cubicBezTo>
                    <a:pt x="13070" y="45613"/>
                    <a:pt x="12276" y="47067"/>
                    <a:pt x="11402" y="48405"/>
                  </a:cubicBezTo>
                  <a:cubicBezTo>
                    <a:pt x="9449" y="51397"/>
                    <a:pt x="6505" y="54563"/>
                    <a:pt x="2788" y="54563"/>
                  </a:cubicBezTo>
                  <a:cubicBezTo>
                    <a:pt x="1905" y="54563"/>
                    <a:pt x="978" y="54384"/>
                    <a:pt x="10" y="53981"/>
                  </a:cubicBezTo>
                  <a:lnTo>
                    <a:pt x="1" y="53999"/>
                  </a:lnTo>
                  <a:cubicBezTo>
                    <a:pt x="937" y="54391"/>
                    <a:pt x="1874" y="54588"/>
                    <a:pt x="2802" y="54588"/>
                  </a:cubicBezTo>
                  <a:cubicBezTo>
                    <a:pt x="4078" y="54588"/>
                    <a:pt x="5336" y="54222"/>
                    <a:pt x="6567" y="53482"/>
                  </a:cubicBezTo>
                  <a:cubicBezTo>
                    <a:pt x="8262" y="52465"/>
                    <a:pt x="9894" y="50770"/>
                    <a:pt x="11429" y="48423"/>
                  </a:cubicBezTo>
                  <a:cubicBezTo>
                    <a:pt x="12303" y="47076"/>
                    <a:pt x="13097" y="45622"/>
                    <a:pt x="13855" y="44213"/>
                  </a:cubicBezTo>
                  <a:cubicBezTo>
                    <a:pt x="14274" y="43436"/>
                    <a:pt x="14712" y="42634"/>
                    <a:pt x="15158" y="41866"/>
                  </a:cubicBezTo>
                  <a:cubicBezTo>
                    <a:pt x="16014" y="40377"/>
                    <a:pt x="17093" y="38673"/>
                    <a:pt x="18548" y="37308"/>
                  </a:cubicBezTo>
                  <a:cubicBezTo>
                    <a:pt x="18967" y="36924"/>
                    <a:pt x="19404" y="36567"/>
                    <a:pt x="19850" y="36264"/>
                  </a:cubicBezTo>
                  <a:cubicBezTo>
                    <a:pt x="20867" y="35577"/>
                    <a:pt x="22018" y="35086"/>
                    <a:pt x="23276" y="34810"/>
                  </a:cubicBezTo>
                  <a:cubicBezTo>
                    <a:pt x="24703" y="34498"/>
                    <a:pt x="26229" y="34471"/>
                    <a:pt x="27701" y="34444"/>
                  </a:cubicBezTo>
                  <a:cubicBezTo>
                    <a:pt x="27986" y="34435"/>
                    <a:pt x="28272" y="34435"/>
                    <a:pt x="28557" y="34426"/>
                  </a:cubicBezTo>
                  <a:cubicBezTo>
                    <a:pt x="29645" y="34400"/>
                    <a:pt x="30921" y="34364"/>
                    <a:pt x="32170" y="34266"/>
                  </a:cubicBezTo>
                  <a:cubicBezTo>
                    <a:pt x="32910" y="34212"/>
                    <a:pt x="33838" y="34141"/>
                    <a:pt x="34766" y="34016"/>
                  </a:cubicBezTo>
                  <a:cubicBezTo>
                    <a:pt x="36193" y="33820"/>
                    <a:pt x="37300" y="33561"/>
                    <a:pt x="38236" y="33204"/>
                  </a:cubicBezTo>
                  <a:cubicBezTo>
                    <a:pt x="39459" y="32731"/>
                    <a:pt x="40395" y="32089"/>
                    <a:pt x="41091" y="31241"/>
                  </a:cubicBezTo>
                  <a:cubicBezTo>
                    <a:pt x="41537" y="30697"/>
                    <a:pt x="41894" y="30046"/>
                    <a:pt x="42153" y="29306"/>
                  </a:cubicBezTo>
                  <a:cubicBezTo>
                    <a:pt x="42563" y="28110"/>
                    <a:pt x="42750" y="26710"/>
                    <a:pt x="42715" y="24908"/>
                  </a:cubicBezTo>
                  <a:cubicBezTo>
                    <a:pt x="42697" y="23712"/>
                    <a:pt x="42581" y="22445"/>
                    <a:pt x="42474" y="21223"/>
                  </a:cubicBezTo>
                  <a:cubicBezTo>
                    <a:pt x="42358" y="19921"/>
                    <a:pt x="42233" y="18574"/>
                    <a:pt x="42233" y="17343"/>
                  </a:cubicBezTo>
                  <a:cubicBezTo>
                    <a:pt x="42224" y="16040"/>
                    <a:pt x="42313" y="14827"/>
                    <a:pt x="42483" y="13730"/>
                  </a:cubicBezTo>
                  <a:cubicBezTo>
                    <a:pt x="42964" y="10589"/>
                    <a:pt x="44089" y="8243"/>
                    <a:pt x="45846" y="6744"/>
                  </a:cubicBezTo>
                  <a:cubicBezTo>
                    <a:pt x="46319" y="6334"/>
                    <a:pt x="46827" y="6004"/>
                    <a:pt x="47407" y="5719"/>
                  </a:cubicBezTo>
                  <a:cubicBezTo>
                    <a:pt x="48219" y="5317"/>
                    <a:pt x="49058" y="5058"/>
                    <a:pt x="49950" y="4791"/>
                  </a:cubicBezTo>
                  <a:cubicBezTo>
                    <a:pt x="50735" y="4550"/>
                    <a:pt x="51555" y="4291"/>
                    <a:pt x="52341" y="3934"/>
                  </a:cubicBezTo>
                  <a:cubicBezTo>
                    <a:pt x="53027" y="3631"/>
                    <a:pt x="53572" y="3105"/>
                    <a:pt x="53920" y="2436"/>
                  </a:cubicBezTo>
                  <a:cubicBezTo>
                    <a:pt x="54276" y="1731"/>
                    <a:pt x="54401" y="892"/>
                    <a:pt x="5426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3041450" y="666375"/>
              <a:ext cx="1348000" cy="1387675"/>
            </a:xfrm>
            <a:custGeom>
              <a:avLst/>
              <a:gdLst/>
              <a:ahLst/>
              <a:cxnLst/>
              <a:rect l="l" t="t" r="r" b="b"/>
              <a:pathLst>
                <a:path w="53920" h="55507" extrusionOk="0">
                  <a:moveTo>
                    <a:pt x="53598" y="0"/>
                  </a:moveTo>
                  <a:cubicBezTo>
                    <a:pt x="53919" y="1802"/>
                    <a:pt x="53223" y="3417"/>
                    <a:pt x="51814" y="4104"/>
                  </a:cubicBezTo>
                  <a:cubicBezTo>
                    <a:pt x="51029" y="4496"/>
                    <a:pt x="50217" y="4773"/>
                    <a:pt x="49432" y="5032"/>
                  </a:cubicBezTo>
                  <a:cubicBezTo>
                    <a:pt x="48531" y="5344"/>
                    <a:pt x="47683" y="5629"/>
                    <a:pt x="46863" y="6075"/>
                  </a:cubicBezTo>
                  <a:cubicBezTo>
                    <a:pt x="46274" y="6388"/>
                    <a:pt x="45765" y="6753"/>
                    <a:pt x="45302" y="7182"/>
                  </a:cubicBezTo>
                  <a:cubicBezTo>
                    <a:pt x="44418" y="8011"/>
                    <a:pt x="43696" y="9091"/>
                    <a:pt x="43152" y="10393"/>
                  </a:cubicBezTo>
                  <a:cubicBezTo>
                    <a:pt x="42661" y="11589"/>
                    <a:pt x="42322" y="12980"/>
                    <a:pt x="42135" y="14524"/>
                  </a:cubicBezTo>
                  <a:cubicBezTo>
                    <a:pt x="42001" y="15656"/>
                    <a:pt x="41947" y="16888"/>
                    <a:pt x="41992" y="18190"/>
                  </a:cubicBezTo>
                  <a:cubicBezTo>
                    <a:pt x="42028" y="19457"/>
                    <a:pt x="42197" y="20849"/>
                    <a:pt x="42358" y="22196"/>
                  </a:cubicBezTo>
                  <a:cubicBezTo>
                    <a:pt x="42500" y="23400"/>
                    <a:pt x="42652" y="24649"/>
                    <a:pt x="42714" y="25835"/>
                  </a:cubicBezTo>
                  <a:cubicBezTo>
                    <a:pt x="42813" y="27709"/>
                    <a:pt x="42688" y="29154"/>
                    <a:pt x="42322" y="30376"/>
                  </a:cubicBezTo>
                  <a:cubicBezTo>
                    <a:pt x="42090" y="31143"/>
                    <a:pt x="41760" y="31821"/>
                    <a:pt x="41323" y="32392"/>
                  </a:cubicBezTo>
                  <a:cubicBezTo>
                    <a:pt x="39771" y="34435"/>
                    <a:pt x="37130" y="34953"/>
                    <a:pt x="35007" y="35167"/>
                  </a:cubicBezTo>
                  <a:cubicBezTo>
                    <a:pt x="34070" y="35265"/>
                    <a:pt x="33142" y="35301"/>
                    <a:pt x="32348" y="35318"/>
                  </a:cubicBezTo>
                  <a:cubicBezTo>
                    <a:pt x="31700" y="35342"/>
                    <a:pt x="31040" y="35350"/>
                    <a:pt x="30384" y="35350"/>
                  </a:cubicBezTo>
                  <a:cubicBezTo>
                    <a:pt x="30055" y="35350"/>
                    <a:pt x="29728" y="35348"/>
                    <a:pt x="29404" y="35345"/>
                  </a:cubicBezTo>
                  <a:lnTo>
                    <a:pt x="28637" y="35345"/>
                  </a:lnTo>
                  <a:cubicBezTo>
                    <a:pt x="26880" y="35354"/>
                    <a:pt x="25060" y="35354"/>
                    <a:pt x="23365" y="35720"/>
                  </a:cubicBezTo>
                  <a:cubicBezTo>
                    <a:pt x="22062" y="36005"/>
                    <a:pt x="20929" y="36469"/>
                    <a:pt x="19903" y="37147"/>
                  </a:cubicBezTo>
                  <a:cubicBezTo>
                    <a:pt x="19448" y="37442"/>
                    <a:pt x="19002" y="37789"/>
                    <a:pt x="18574" y="38173"/>
                  </a:cubicBezTo>
                  <a:cubicBezTo>
                    <a:pt x="17040" y="39556"/>
                    <a:pt x="15916" y="41313"/>
                    <a:pt x="15104" y="42696"/>
                  </a:cubicBezTo>
                  <a:cubicBezTo>
                    <a:pt x="14595" y="43561"/>
                    <a:pt x="14105" y="44471"/>
                    <a:pt x="13623" y="45354"/>
                  </a:cubicBezTo>
                  <a:cubicBezTo>
                    <a:pt x="12918" y="46657"/>
                    <a:pt x="12187" y="48013"/>
                    <a:pt x="11375" y="49271"/>
                  </a:cubicBezTo>
                  <a:cubicBezTo>
                    <a:pt x="9435" y="52288"/>
                    <a:pt x="6517" y="55480"/>
                    <a:pt x="2822" y="55480"/>
                  </a:cubicBezTo>
                  <a:cubicBezTo>
                    <a:pt x="1929" y="55480"/>
                    <a:pt x="990" y="55293"/>
                    <a:pt x="9" y="54873"/>
                  </a:cubicBezTo>
                  <a:lnTo>
                    <a:pt x="0" y="54891"/>
                  </a:lnTo>
                  <a:cubicBezTo>
                    <a:pt x="955" y="55301"/>
                    <a:pt x="1910" y="55507"/>
                    <a:pt x="2846" y="55507"/>
                  </a:cubicBezTo>
                  <a:cubicBezTo>
                    <a:pt x="4113" y="55507"/>
                    <a:pt x="5353" y="55132"/>
                    <a:pt x="6575" y="54391"/>
                  </a:cubicBezTo>
                  <a:cubicBezTo>
                    <a:pt x="8252" y="53374"/>
                    <a:pt x="9867" y="51653"/>
                    <a:pt x="11393" y="49280"/>
                  </a:cubicBezTo>
                  <a:cubicBezTo>
                    <a:pt x="12196" y="48022"/>
                    <a:pt x="12936" y="46675"/>
                    <a:pt x="13641" y="45363"/>
                  </a:cubicBezTo>
                  <a:cubicBezTo>
                    <a:pt x="14123" y="44480"/>
                    <a:pt x="14613" y="43570"/>
                    <a:pt x="15122" y="42705"/>
                  </a:cubicBezTo>
                  <a:cubicBezTo>
                    <a:pt x="15933" y="41331"/>
                    <a:pt x="17058" y="39565"/>
                    <a:pt x="18592" y="38191"/>
                  </a:cubicBezTo>
                  <a:cubicBezTo>
                    <a:pt x="19011" y="37807"/>
                    <a:pt x="19457" y="37459"/>
                    <a:pt x="19912" y="37165"/>
                  </a:cubicBezTo>
                  <a:cubicBezTo>
                    <a:pt x="20938" y="36487"/>
                    <a:pt x="22071" y="36023"/>
                    <a:pt x="23365" y="35747"/>
                  </a:cubicBezTo>
                  <a:cubicBezTo>
                    <a:pt x="25069" y="35372"/>
                    <a:pt x="26880" y="35372"/>
                    <a:pt x="28637" y="35372"/>
                  </a:cubicBezTo>
                  <a:lnTo>
                    <a:pt x="29404" y="35372"/>
                  </a:lnTo>
                  <a:cubicBezTo>
                    <a:pt x="30377" y="35372"/>
                    <a:pt x="31376" y="35372"/>
                    <a:pt x="32348" y="35345"/>
                  </a:cubicBezTo>
                  <a:cubicBezTo>
                    <a:pt x="33142" y="35318"/>
                    <a:pt x="34070" y="35283"/>
                    <a:pt x="35007" y="35185"/>
                  </a:cubicBezTo>
                  <a:cubicBezTo>
                    <a:pt x="36443" y="35042"/>
                    <a:pt x="37558" y="34801"/>
                    <a:pt x="38513" y="34435"/>
                  </a:cubicBezTo>
                  <a:cubicBezTo>
                    <a:pt x="39735" y="33962"/>
                    <a:pt x="40654" y="33302"/>
                    <a:pt x="41341" y="32410"/>
                  </a:cubicBezTo>
                  <a:cubicBezTo>
                    <a:pt x="41778" y="31830"/>
                    <a:pt x="42108" y="31152"/>
                    <a:pt x="42340" y="30385"/>
                  </a:cubicBezTo>
                  <a:cubicBezTo>
                    <a:pt x="42714" y="29163"/>
                    <a:pt x="42839" y="27718"/>
                    <a:pt x="42732" y="25835"/>
                  </a:cubicBezTo>
                  <a:cubicBezTo>
                    <a:pt x="42670" y="24649"/>
                    <a:pt x="42527" y="23400"/>
                    <a:pt x="42375" y="22196"/>
                  </a:cubicBezTo>
                  <a:cubicBezTo>
                    <a:pt x="42215" y="20849"/>
                    <a:pt x="42045" y="19457"/>
                    <a:pt x="42010" y="18190"/>
                  </a:cubicBezTo>
                  <a:cubicBezTo>
                    <a:pt x="41974" y="16888"/>
                    <a:pt x="42019" y="15656"/>
                    <a:pt x="42152" y="14524"/>
                  </a:cubicBezTo>
                  <a:cubicBezTo>
                    <a:pt x="42545" y="11258"/>
                    <a:pt x="43607" y="8796"/>
                    <a:pt x="45310" y="7199"/>
                  </a:cubicBezTo>
                  <a:cubicBezTo>
                    <a:pt x="45774" y="6771"/>
                    <a:pt x="46292" y="6405"/>
                    <a:pt x="46872" y="6093"/>
                  </a:cubicBezTo>
                  <a:cubicBezTo>
                    <a:pt x="47692" y="5647"/>
                    <a:pt x="48540" y="5362"/>
                    <a:pt x="49441" y="5058"/>
                  </a:cubicBezTo>
                  <a:cubicBezTo>
                    <a:pt x="50226" y="4791"/>
                    <a:pt x="51029" y="4514"/>
                    <a:pt x="51823" y="4122"/>
                  </a:cubicBezTo>
                  <a:cubicBezTo>
                    <a:pt x="52501" y="3792"/>
                    <a:pt x="53027" y="3238"/>
                    <a:pt x="53348" y="2534"/>
                  </a:cubicBezTo>
                  <a:cubicBezTo>
                    <a:pt x="53696" y="1793"/>
                    <a:pt x="53785" y="919"/>
                    <a:pt x="5361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3025400" y="640950"/>
              <a:ext cx="1333500" cy="1410650"/>
            </a:xfrm>
            <a:custGeom>
              <a:avLst/>
              <a:gdLst/>
              <a:ahLst/>
              <a:cxnLst/>
              <a:rect l="l" t="t" r="r" b="b"/>
              <a:pathLst>
                <a:path w="53340" h="56426" extrusionOk="0">
                  <a:moveTo>
                    <a:pt x="52938" y="0"/>
                  </a:moveTo>
                  <a:cubicBezTo>
                    <a:pt x="53339" y="1865"/>
                    <a:pt x="52688" y="3551"/>
                    <a:pt x="51278" y="4300"/>
                  </a:cubicBezTo>
                  <a:cubicBezTo>
                    <a:pt x="50493" y="4710"/>
                    <a:pt x="49690" y="5014"/>
                    <a:pt x="48914" y="5308"/>
                  </a:cubicBezTo>
                  <a:cubicBezTo>
                    <a:pt x="47416" y="5870"/>
                    <a:pt x="45997" y="6397"/>
                    <a:pt x="44766" y="7645"/>
                  </a:cubicBezTo>
                  <a:cubicBezTo>
                    <a:pt x="43571" y="8859"/>
                    <a:pt x="42705" y="10563"/>
                    <a:pt x="42215" y="12704"/>
                  </a:cubicBezTo>
                  <a:cubicBezTo>
                    <a:pt x="41777" y="14559"/>
                    <a:pt x="41635" y="16691"/>
                    <a:pt x="41769" y="19038"/>
                  </a:cubicBezTo>
                  <a:cubicBezTo>
                    <a:pt x="41840" y="20340"/>
                    <a:pt x="42045" y="21714"/>
                    <a:pt x="42268" y="23168"/>
                  </a:cubicBezTo>
                  <a:cubicBezTo>
                    <a:pt x="42696" y="26049"/>
                    <a:pt x="43142" y="29029"/>
                    <a:pt x="42509" y="31456"/>
                  </a:cubicBezTo>
                  <a:cubicBezTo>
                    <a:pt x="41328" y="36057"/>
                    <a:pt x="36683" y="36413"/>
                    <a:pt x="33412" y="36413"/>
                  </a:cubicBezTo>
                  <a:cubicBezTo>
                    <a:pt x="33100" y="36413"/>
                    <a:pt x="32800" y="36410"/>
                    <a:pt x="32517" y="36407"/>
                  </a:cubicBezTo>
                  <a:cubicBezTo>
                    <a:pt x="31795" y="36398"/>
                    <a:pt x="31054" y="36371"/>
                    <a:pt x="30332" y="36344"/>
                  </a:cubicBezTo>
                  <a:cubicBezTo>
                    <a:pt x="29455" y="36314"/>
                    <a:pt x="28563" y="36283"/>
                    <a:pt x="27675" y="36283"/>
                  </a:cubicBezTo>
                  <a:cubicBezTo>
                    <a:pt x="26755" y="36283"/>
                    <a:pt x="25837" y="36316"/>
                    <a:pt x="24943" y="36416"/>
                  </a:cubicBezTo>
                  <a:cubicBezTo>
                    <a:pt x="22972" y="36639"/>
                    <a:pt x="21339" y="37174"/>
                    <a:pt x="19957" y="38048"/>
                  </a:cubicBezTo>
                  <a:cubicBezTo>
                    <a:pt x="18609" y="38896"/>
                    <a:pt x="17387" y="40109"/>
                    <a:pt x="16228" y="41741"/>
                  </a:cubicBezTo>
                  <a:cubicBezTo>
                    <a:pt x="15193" y="43196"/>
                    <a:pt x="14292" y="44864"/>
                    <a:pt x="13426" y="46470"/>
                  </a:cubicBezTo>
                  <a:cubicBezTo>
                    <a:pt x="12766" y="47692"/>
                    <a:pt x="12079" y="48950"/>
                    <a:pt x="11339" y="50127"/>
                  </a:cubicBezTo>
                  <a:cubicBezTo>
                    <a:pt x="9813" y="52554"/>
                    <a:pt x="8225" y="54275"/>
                    <a:pt x="6575" y="55301"/>
                  </a:cubicBezTo>
                  <a:lnTo>
                    <a:pt x="6575" y="55301"/>
                  </a:lnTo>
                  <a:cubicBezTo>
                    <a:pt x="8234" y="54275"/>
                    <a:pt x="9840" y="52536"/>
                    <a:pt x="11357" y="50136"/>
                  </a:cubicBezTo>
                  <a:cubicBezTo>
                    <a:pt x="12097" y="48959"/>
                    <a:pt x="12775" y="47701"/>
                    <a:pt x="13435" y="46479"/>
                  </a:cubicBezTo>
                  <a:cubicBezTo>
                    <a:pt x="15255" y="43124"/>
                    <a:pt x="16968" y="39948"/>
                    <a:pt x="19965" y="38057"/>
                  </a:cubicBezTo>
                  <a:cubicBezTo>
                    <a:pt x="22294" y="36590"/>
                    <a:pt x="24973" y="36301"/>
                    <a:pt x="27684" y="36301"/>
                  </a:cubicBezTo>
                  <a:cubicBezTo>
                    <a:pt x="28567" y="36301"/>
                    <a:pt x="29453" y="36331"/>
                    <a:pt x="30332" y="36362"/>
                  </a:cubicBezTo>
                  <a:cubicBezTo>
                    <a:pt x="31054" y="36389"/>
                    <a:pt x="31795" y="36416"/>
                    <a:pt x="32517" y="36416"/>
                  </a:cubicBezTo>
                  <a:cubicBezTo>
                    <a:pt x="32776" y="36419"/>
                    <a:pt x="33040" y="36422"/>
                    <a:pt x="33308" y="36422"/>
                  </a:cubicBezTo>
                  <a:cubicBezTo>
                    <a:pt x="35006" y="36422"/>
                    <a:pt x="36855" y="36322"/>
                    <a:pt x="38450" y="35782"/>
                  </a:cubicBezTo>
                  <a:cubicBezTo>
                    <a:pt x="39467" y="35443"/>
                    <a:pt x="40305" y="34944"/>
                    <a:pt x="40957" y="34301"/>
                  </a:cubicBezTo>
                  <a:cubicBezTo>
                    <a:pt x="41706" y="33561"/>
                    <a:pt x="42232" y="32606"/>
                    <a:pt x="42527" y="31465"/>
                  </a:cubicBezTo>
                  <a:cubicBezTo>
                    <a:pt x="43151" y="29029"/>
                    <a:pt x="42705" y="26049"/>
                    <a:pt x="42277" y="23168"/>
                  </a:cubicBezTo>
                  <a:cubicBezTo>
                    <a:pt x="42063" y="21714"/>
                    <a:pt x="41858" y="20340"/>
                    <a:pt x="41777" y="19038"/>
                  </a:cubicBezTo>
                  <a:cubicBezTo>
                    <a:pt x="41608" y="16094"/>
                    <a:pt x="41777" y="10696"/>
                    <a:pt x="44775" y="7654"/>
                  </a:cubicBezTo>
                  <a:cubicBezTo>
                    <a:pt x="46006" y="6414"/>
                    <a:pt x="47424" y="5879"/>
                    <a:pt x="48914" y="5326"/>
                  </a:cubicBezTo>
                  <a:cubicBezTo>
                    <a:pt x="49699" y="5032"/>
                    <a:pt x="50502" y="4728"/>
                    <a:pt x="51287" y="4318"/>
                  </a:cubicBezTo>
                  <a:cubicBezTo>
                    <a:pt x="51956" y="3961"/>
                    <a:pt x="52474" y="3381"/>
                    <a:pt x="52777" y="2641"/>
                  </a:cubicBezTo>
                  <a:cubicBezTo>
                    <a:pt x="53098" y="1856"/>
                    <a:pt x="53161" y="946"/>
                    <a:pt x="52947" y="0"/>
                  </a:cubicBezTo>
                  <a:close/>
                  <a:moveTo>
                    <a:pt x="4880" y="56104"/>
                  </a:moveTo>
                  <a:cubicBezTo>
                    <a:pt x="4605" y="56191"/>
                    <a:pt x="4326" y="56261"/>
                    <a:pt x="4048" y="56314"/>
                  </a:cubicBezTo>
                  <a:lnTo>
                    <a:pt x="4048" y="56314"/>
                  </a:lnTo>
                  <a:cubicBezTo>
                    <a:pt x="4327" y="56263"/>
                    <a:pt x="4604" y="56193"/>
                    <a:pt x="4880" y="56104"/>
                  </a:cubicBezTo>
                  <a:close/>
                  <a:moveTo>
                    <a:pt x="9" y="55774"/>
                  </a:moveTo>
                  <a:lnTo>
                    <a:pt x="0" y="55783"/>
                  </a:lnTo>
                  <a:cubicBezTo>
                    <a:pt x="973" y="56211"/>
                    <a:pt x="1936" y="56425"/>
                    <a:pt x="2882" y="56425"/>
                  </a:cubicBezTo>
                  <a:cubicBezTo>
                    <a:pt x="3096" y="56425"/>
                    <a:pt x="3301" y="56417"/>
                    <a:pt x="3506" y="56399"/>
                  </a:cubicBezTo>
                  <a:cubicBezTo>
                    <a:pt x="3686" y="56378"/>
                    <a:pt x="3867" y="56349"/>
                    <a:pt x="4048" y="56314"/>
                  </a:cubicBezTo>
                  <a:lnTo>
                    <a:pt x="4048" y="56314"/>
                  </a:lnTo>
                  <a:cubicBezTo>
                    <a:pt x="3670" y="56384"/>
                    <a:pt x="3289" y="56419"/>
                    <a:pt x="2906" y="56419"/>
                  </a:cubicBezTo>
                  <a:cubicBezTo>
                    <a:pt x="1956" y="56419"/>
                    <a:pt x="990" y="56204"/>
                    <a:pt x="9" y="55774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6"/>
          <p:cNvGrpSpPr/>
          <p:nvPr/>
        </p:nvGrpSpPr>
        <p:grpSpPr>
          <a:xfrm rot="4102069">
            <a:off x="-2043392" y="3110283"/>
            <a:ext cx="8040943" cy="5618490"/>
            <a:chOff x="3025400" y="640950"/>
            <a:chExt cx="2106950" cy="1472200"/>
          </a:xfrm>
        </p:grpSpPr>
        <p:sp>
          <p:nvSpPr>
            <p:cNvPr id="692" name="Google Shape;692;p6"/>
            <p:cNvSpPr/>
            <p:nvPr/>
          </p:nvSpPr>
          <p:spPr>
            <a:xfrm>
              <a:off x="3411900" y="1134000"/>
              <a:ext cx="1720450" cy="979150"/>
            </a:xfrm>
            <a:custGeom>
              <a:avLst/>
              <a:gdLst/>
              <a:ahLst/>
              <a:cxnLst/>
              <a:rect l="l" t="t" r="r" b="b"/>
              <a:pathLst>
                <a:path w="68818" h="39166" extrusionOk="0">
                  <a:moveTo>
                    <a:pt x="52801" y="1"/>
                  </a:moveTo>
                  <a:cubicBezTo>
                    <a:pt x="51729" y="1"/>
                    <a:pt x="50675" y="237"/>
                    <a:pt x="49691" y="823"/>
                  </a:cubicBezTo>
                  <a:cubicBezTo>
                    <a:pt x="48120" y="1751"/>
                    <a:pt x="47032" y="3419"/>
                    <a:pt x="45988" y="5034"/>
                  </a:cubicBezTo>
                  <a:cubicBezTo>
                    <a:pt x="44953" y="6622"/>
                    <a:pt x="43892" y="8254"/>
                    <a:pt x="42375" y="9182"/>
                  </a:cubicBezTo>
                  <a:cubicBezTo>
                    <a:pt x="40829" y="10121"/>
                    <a:pt x="39018" y="10201"/>
                    <a:pt x="37236" y="10201"/>
                  </a:cubicBezTo>
                  <a:cubicBezTo>
                    <a:pt x="37054" y="10201"/>
                    <a:pt x="36873" y="10200"/>
                    <a:pt x="36693" y="10199"/>
                  </a:cubicBezTo>
                  <a:lnTo>
                    <a:pt x="35711" y="10199"/>
                  </a:lnTo>
                  <a:cubicBezTo>
                    <a:pt x="32642" y="10235"/>
                    <a:pt x="30600" y="11065"/>
                    <a:pt x="29449" y="12742"/>
                  </a:cubicBezTo>
                  <a:cubicBezTo>
                    <a:pt x="28976" y="13429"/>
                    <a:pt x="28655" y="14267"/>
                    <a:pt x="28351" y="15070"/>
                  </a:cubicBezTo>
                  <a:cubicBezTo>
                    <a:pt x="27870" y="16337"/>
                    <a:pt x="27424" y="17532"/>
                    <a:pt x="26433" y="18183"/>
                  </a:cubicBezTo>
                  <a:cubicBezTo>
                    <a:pt x="25758" y="18634"/>
                    <a:pt x="25005" y="18712"/>
                    <a:pt x="24201" y="18712"/>
                  </a:cubicBezTo>
                  <a:cubicBezTo>
                    <a:pt x="23985" y="18712"/>
                    <a:pt x="23766" y="18707"/>
                    <a:pt x="23543" y="18701"/>
                  </a:cubicBezTo>
                  <a:cubicBezTo>
                    <a:pt x="23334" y="18696"/>
                    <a:pt x="23124" y="18691"/>
                    <a:pt x="22912" y="18691"/>
                  </a:cubicBezTo>
                  <a:cubicBezTo>
                    <a:pt x="22392" y="18691"/>
                    <a:pt x="21870" y="18722"/>
                    <a:pt x="21375" y="18861"/>
                  </a:cubicBezTo>
                  <a:cubicBezTo>
                    <a:pt x="19413" y="19397"/>
                    <a:pt x="18262" y="21440"/>
                    <a:pt x="17744" y="22608"/>
                  </a:cubicBezTo>
                  <a:cubicBezTo>
                    <a:pt x="17298" y="23625"/>
                    <a:pt x="16977" y="24714"/>
                    <a:pt x="16674" y="25775"/>
                  </a:cubicBezTo>
                  <a:cubicBezTo>
                    <a:pt x="16460" y="26489"/>
                    <a:pt x="16246" y="27220"/>
                    <a:pt x="15996" y="27925"/>
                  </a:cubicBezTo>
                  <a:cubicBezTo>
                    <a:pt x="13678" y="34446"/>
                    <a:pt x="7517" y="39010"/>
                    <a:pt x="1317" y="39010"/>
                  </a:cubicBezTo>
                  <a:cubicBezTo>
                    <a:pt x="884" y="39010"/>
                    <a:pt x="450" y="38988"/>
                    <a:pt x="18" y="38943"/>
                  </a:cubicBezTo>
                  <a:lnTo>
                    <a:pt x="0" y="39094"/>
                  </a:lnTo>
                  <a:cubicBezTo>
                    <a:pt x="437" y="39139"/>
                    <a:pt x="875" y="39166"/>
                    <a:pt x="1321" y="39166"/>
                  </a:cubicBezTo>
                  <a:cubicBezTo>
                    <a:pt x="4166" y="39166"/>
                    <a:pt x="7084" y="38220"/>
                    <a:pt x="9653" y="36454"/>
                  </a:cubicBezTo>
                  <a:cubicBezTo>
                    <a:pt x="12615" y="34411"/>
                    <a:pt x="14916" y="31395"/>
                    <a:pt x="16139" y="27970"/>
                  </a:cubicBezTo>
                  <a:cubicBezTo>
                    <a:pt x="16388" y="27265"/>
                    <a:pt x="16602" y="26534"/>
                    <a:pt x="16817" y="25820"/>
                  </a:cubicBezTo>
                  <a:cubicBezTo>
                    <a:pt x="17120" y="24767"/>
                    <a:pt x="17441" y="23670"/>
                    <a:pt x="17887" y="22662"/>
                  </a:cubicBezTo>
                  <a:cubicBezTo>
                    <a:pt x="18387" y="21520"/>
                    <a:pt x="19511" y="19522"/>
                    <a:pt x="21411" y="19004"/>
                  </a:cubicBezTo>
                  <a:cubicBezTo>
                    <a:pt x="21889" y="18872"/>
                    <a:pt x="22398" y="18842"/>
                    <a:pt x="22907" y="18842"/>
                  </a:cubicBezTo>
                  <a:cubicBezTo>
                    <a:pt x="23120" y="18842"/>
                    <a:pt x="23333" y="18847"/>
                    <a:pt x="23543" y="18853"/>
                  </a:cubicBezTo>
                  <a:cubicBezTo>
                    <a:pt x="23730" y="18856"/>
                    <a:pt x="23919" y="18859"/>
                    <a:pt x="24107" y="18859"/>
                  </a:cubicBezTo>
                  <a:cubicBezTo>
                    <a:pt x="24945" y="18859"/>
                    <a:pt x="25786" y="18789"/>
                    <a:pt x="26514" y="18308"/>
                  </a:cubicBezTo>
                  <a:cubicBezTo>
                    <a:pt x="27540" y="17630"/>
                    <a:pt x="28021" y="16355"/>
                    <a:pt x="28494" y="15124"/>
                  </a:cubicBezTo>
                  <a:cubicBezTo>
                    <a:pt x="28797" y="14321"/>
                    <a:pt x="29110" y="13500"/>
                    <a:pt x="29565" y="12822"/>
                  </a:cubicBezTo>
                  <a:cubicBezTo>
                    <a:pt x="30689" y="11189"/>
                    <a:pt x="32696" y="10378"/>
                    <a:pt x="35720" y="10351"/>
                  </a:cubicBezTo>
                  <a:cubicBezTo>
                    <a:pt x="35881" y="10346"/>
                    <a:pt x="36041" y="10344"/>
                    <a:pt x="36203" y="10344"/>
                  </a:cubicBezTo>
                  <a:cubicBezTo>
                    <a:pt x="36365" y="10344"/>
                    <a:pt x="36528" y="10346"/>
                    <a:pt x="36693" y="10351"/>
                  </a:cubicBezTo>
                  <a:cubicBezTo>
                    <a:pt x="36726" y="10351"/>
                    <a:pt x="36759" y="10351"/>
                    <a:pt x="36792" y="10351"/>
                  </a:cubicBezTo>
                  <a:cubicBezTo>
                    <a:pt x="38741" y="10351"/>
                    <a:pt x="40745" y="10342"/>
                    <a:pt x="42456" y="9307"/>
                  </a:cubicBezTo>
                  <a:cubicBezTo>
                    <a:pt x="43999" y="8370"/>
                    <a:pt x="45069" y="6711"/>
                    <a:pt x="46113" y="5114"/>
                  </a:cubicBezTo>
                  <a:cubicBezTo>
                    <a:pt x="47148" y="3517"/>
                    <a:pt x="48219" y="1867"/>
                    <a:pt x="49762" y="948"/>
                  </a:cubicBezTo>
                  <a:cubicBezTo>
                    <a:pt x="50722" y="381"/>
                    <a:pt x="51750" y="151"/>
                    <a:pt x="52798" y="151"/>
                  </a:cubicBezTo>
                  <a:cubicBezTo>
                    <a:pt x="55012" y="151"/>
                    <a:pt x="57313" y="1177"/>
                    <a:pt x="59245" y="2206"/>
                  </a:cubicBezTo>
                  <a:lnTo>
                    <a:pt x="59566" y="2375"/>
                  </a:lnTo>
                  <a:cubicBezTo>
                    <a:pt x="61883" y="3613"/>
                    <a:pt x="64443" y="4978"/>
                    <a:pt x="66990" y="4978"/>
                  </a:cubicBezTo>
                  <a:cubicBezTo>
                    <a:pt x="67601" y="4978"/>
                    <a:pt x="68211" y="4899"/>
                    <a:pt x="68817" y="4722"/>
                  </a:cubicBezTo>
                  <a:lnTo>
                    <a:pt x="68773" y="4579"/>
                  </a:lnTo>
                  <a:cubicBezTo>
                    <a:pt x="68168" y="4756"/>
                    <a:pt x="67563" y="4835"/>
                    <a:pt x="66958" y="4835"/>
                  </a:cubicBezTo>
                  <a:cubicBezTo>
                    <a:pt x="64492" y="4835"/>
                    <a:pt x="62030" y="3526"/>
                    <a:pt x="59638" y="2251"/>
                  </a:cubicBezTo>
                  <a:lnTo>
                    <a:pt x="59316" y="2072"/>
                  </a:lnTo>
                  <a:cubicBezTo>
                    <a:pt x="57367" y="1034"/>
                    <a:pt x="55043" y="1"/>
                    <a:pt x="528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3395850" y="1125650"/>
              <a:ext cx="1703925" cy="984600"/>
            </a:xfrm>
            <a:custGeom>
              <a:avLst/>
              <a:gdLst/>
              <a:ahLst/>
              <a:cxnLst/>
              <a:rect l="l" t="t" r="r" b="b"/>
              <a:pathLst>
                <a:path w="68157" h="39384" extrusionOk="0">
                  <a:moveTo>
                    <a:pt x="52654" y="1"/>
                  </a:moveTo>
                  <a:cubicBezTo>
                    <a:pt x="51409" y="1"/>
                    <a:pt x="50322" y="315"/>
                    <a:pt x="49351" y="943"/>
                  </a:cubicBezTo>
                  <a:cubicBezTo>
                    <a:pt x="48495" y="1496"/>
                    <a:pt x="47728" y="2290"/>
                    <a:pt x="46880" y="3530"/>
                  </a:cubicBezTo>
                  <a:cubicBezTo>
                    <a:pt x="46505" y="4092"/>
                    <a:pt x="46140" y="4681"/>
                    <a:pt x="45783" y="5261"/>
                  </a:cubicBezTo>
                  <a:cubicBezTo>
                    <a:pt x="44819" y="6840"/>
                    <a:pt x="43820" y="8472"/>
                    <a:pt x="42384" y="9427"/>
                  </a:cubicBezTo>
                  <a:cubicBezTo>
                    <a:pt x="41073" y="10292"/>
                    <a:pt x="39583" y="10497"/>
                    <a:pt x="38164" y="10587"/>
                  </a:cubicBezTo>
                  <a:cubicBezTo>
                    <a:pt x="37700" y="10622"/>
                    <a:pt x="37236" y="10640"/>
                    <a:pt x="36782" y="10649"/>
                  </a:cubicBezTo>
                  <a:cubicBezTo>
                    <a:pt x="36505" y="10658"/>
                    <a:pt x="36228" y="10676"/>
                    <a:pt x="35952" y="10685"/>
                  </a:cubicBezTo>
                  <a:cubicBezTo>
                    <a:pt x="34007" y="10774"/>
                    <a:pt x="31233" y="11140"/>
                    <a:pt x="29689" y="13236"/>
                  </a:cubicBezTo>
                  <a:cubicBezTo>
                    <a:pt x="29190" y="13905"/>
                    <a:pt x="28851" y="14708"/>
                    <a:pt x="28521" y="15493"/>
                  </a:cubicBezTo>
                  <a:lnTo>
                    <a:pt x="28494" y="15565"/>
                  </a:lnTo>
                  <a:cubicBezTo>
                    <a:pt x="28039" y="16617"/>
                    <a:pt x="27530" y="17822"/>
                    <a:pt x="26531" y="18455"/>
                  </a:cubicBezTo>
                  <a:cubicBezTo>
                    <a:pt x="25851" y="18880"/>
                    <a:pt x="25087" y="18956"/>
                    <a:pt x="24278" y="18956"/>
                  </a:cubicBezTo>
                  <a:cubicBezTo>
                    <a:pt x="24069" y="18956"/>
                    <a:pt x="23856" y="18951"/>
                    <a:pt x="23641" y="18946"/>
                  </a:cubicBezTo>
                  <a:cubicBezTo>
                    <a:pt x="23465" y="18944"/>
                    <a:pt x="23287" y="18941"/>
                    <a:pt x="23108" y="18941"/>
                  </a:cubicBezTo>
                  <a:cubicBezTo>
                    <a:pt x="22555" y="18941"/>
                    <a:pt x="21995" y="18967"/>
                    <a:pt x="21455" y="19115"/>
                  </a:cubicBezTo>
                  <a:cubicBezTo>
                    <a:pt x="20402" y="19401"/>
                    <a:pt x="19412" y="20177"/>
                    <a:pt x="18591" y="21363"/>
                  </a:cubicBezTo>
                  <a:cubicBezTo>
                    <a:pt x="18297" y="21800"/>
                    <a:pt x="18021" y="22282"/>
                    <a:pt x="17780" y="22800"/>
                  </a:cubicBezTo>
                  <a:cubicBezTo>
                    <a:pt x="17307" y="23834"/>
                    <a:pt x="16959" y="24950"/>
                    <a:pt x="16629" y="26029"/>
                  </a:cubicBezTo>
                  <a:cubicBezTo>
                    <a:pt x="16424" y="26707"/>
                    <a:pt x="16201" y="27412"/>
                    <a:pt x="15960" y="28081"/>
                  </a:cubicBezTo>
                  <a:cubicBezTo>
                    <a:pt x="15112" y="30382"/>
                    <a:pt x="13792" y="32532"/>
                    <a:pt x="12124" y="34299"/>
                  </a:cubicBezTo>
                  <a:cubicBezTo>
                    <a:pt x="9141" y="37456"/>
                    <a:pt x="5227" y="39245"/>
                    <a:pt x="1423" y="39245"/>
                  </a:cubicBezTo>
                  <a:cubicBezTo>
                    <a:pt x="949" y="39245"/>
                    <a:pt x="477" y="39217"/>
                    <a:pt x="9" y="39161"/>
                  </a:cubicBezTo>
                  <a:lnTo>
                    <a:pt x="0" y="39303"/>
                  </a:lnTo>
                  <a:cubicBezTo>
                    <a:pt x="473" y="39357"/>
                    <a:pt x="946" y="39384"/>
                    <a:pt x="1427" y="39384"/>
                  </a:cubicBezTo>
                  <a:cubicBezTo>
                    <a:pt x="5272" y="39384"/>
                    <a:pt x="9215" y="37582"/>
                    <a:pt x="12231" y="34397"/>
                  </a:cubicBezTo>
                  <a:cubicBezTo>
                    <a:pt x="13908" y="32622"/>
                    <a:pt x="15246" y="30454"/>
                    <a:pt x="16094" y="28134"/>
                  </a:cubicBezTo>
                  <a:cubicBezTo>
                    <a:pt x="16343" y="27456"/>
                    <a:pt x="16557" y="26752"/>
                    <a:pt x="16763" y="26074"/>
                  </a:cubicBezTo>
                  <a:cubicBezTo>
                    <a:pt x="17102" y="24994"/>
                    <a:pt x="17441" y="23888"/>
                    <a:pt x="17913" y="22862"/>
                  </a:cubicBezTo>
                  <a:cubicBezTo>
                    <a:pt x="18145" y="22353"/>
                    <a:pt x="18413" y="21872"/>
                    <a:pt x="18707" y="21444"/>
                  </a:cubicBezTo>
                  <a:cubicBezTo>
                    <a:pt x="19510" y="20293"/>
                    <a:pt x="20474" y="19526"/>
                    <a:pt x="21500" y="19249"/>
                  </a:cubicBezTo>
                  <a:cubicBezTo>
                    <a:pt x="22015" y="19108"/>
                    <a:pt x="22560" y="19083"/>
                    <a:pt x="23102" y="19083"/>
                  </a:cubicBezTo>
                  <a:cubicBezTo>
                    <a:pt x="23282" y="19083"/>
                    <a:pt x="23462" y="19086"/>
                    <a:pt x="23641" y="19088"/>
                  </a:cubicBezTo>
                  <a:cubicBezTo>
                    <a:pt x="23846" y="19094"/>
                    <a:pt x="24052" y="19099"/>
                    <a:pt x="24258" y="19099"/>
                  </a:cubicBezTo>
                  <a:cubicBezTo>
                    <a:pt x="25075" y="19099"/>
                    <a:pt x="25890" y="19020"/>
                    <a:pt x="26603" y="18571"/>
                  </a:cubicBezTo>
                  <a:cubicBezTo>
                    <a:pt x="27646" y="17920"/>
                    <a:pt x="28164" y="16698"/>
                    <a:pt x="28619" y="15618"/>
                  </a:cubicBezTo>
                  <a:lnTo>
                    <a:pt x="28646" y="15547"/>
                  </a:lnTo>
                  <a:cubicBezTo>
                    <a:pt x="28976" y="14771"/>
                    <a:pt x="29315" y="13977"/>
                    <a:pt x="29805" y="13317"/>
                  </a:cubicBezTo>
                  <a:cubicBezTo>
                    <a:pt x="31304" y="11274"/>
                    <a:pt x="34043" y="10917"/>
                    <a:pt x="35961" y="10828"/>
                  </a:cubicBezTo>
                  <a:cubicBezTo>
                    <a:pt x="36237" y="10819"/>
                    <a:pt x="36514" y="10801"/>
                    <a:pt x="36790" y="10792"/>
                  </a:cubicBezTo>
                  <a:cubicBezTo>
                    <a:pt x="37245" y="10783"/>
                    <a:pt x="37709" y="10765"/>
                    <a:pt x="38173" y="10729"/>
                  </a:cubicBezTo>
                  <a:cubicBezTo>
                    <a:pt x="39609" y="10640"/>
                    <a:pt x="41126" y="10435"/>
                    <a:pt x="42464" y="9543"/>
                  </a:cubicBezTo>
                  <a:cubicBezTo>
                    <a:pt x="43927" y="8571"/>
                    <a:pt x="44935" y="6929"/>
                    <a:pt x="45908" y="5332"/>
                  </a:cubicBezTo>
                  <a:cubicBezTo>
                    <a:pt x="46256" y="4761"/>
                    <a:pt x="46621" y="4164"/>
                    <a:pt x="47005" y="3610"/>
                  </a:cubicBezTo>
                  <a:cubicBezTo>
                    <a:pt x="47835" y="2388"/>
                    <a:pt x="48584" y="1603"/>
                    <a:pt x="49432" y="1059"/>
                  </a:cubicBezTo>
                  <a:cubicBezTo>
                    <a:pt x="50376" y="451"/>
                    <a:pt x="51437" y="145"/>
                    <a:pt x="52654" y="145"/>
                  </a:cubicBezTo>
                  <a:cubicBezTo>
                    <a:pt x="53918" y="145"/>
                    <a:pt x="55351" y="476"/>
                    <a:pt x="56997" y="1139"/>
                  </a:cubicBezTo>
                  <a:cubicBezTo>
                    <a:pt x="57541" y="1353"/>
                    <a:pt x="58121" y="1612"/>
                    <a:pt x="58709" y="1898"/>
                  </a:cubicBezTo>
                  <a:lnTo>
                    <a:pt x="59218" y="2147"/>
                  </a:lnTo>
                  <a:cubicBezTo>
                    <a:pt x="60601" y="2817"/>
                    <a:pt x="62037" y="3521"/>
                    <a:pt x="63491" y="3958"/>
                  </a:cubicBezTo>
                  <a:cubicBezTo>
                    <a:pt x="64425" y="4240"/>
                    <a:pt x="65291" y="4381"/>
                    <a:pt x="66100" y="4381"/>
                  </a:cubicBezTo>
                  <a:cubicBezTo>
                    <a:pt x="66828" y="4381"/>
                    <a:pt x="67510" y="4267"/>
                    <a:pt x="68157" y="4039"/>
                  </a:cubicBezTo>
                  <a:lnTo>
                    <a:pt x="68112" y="3905"/>
                  </a:lnTo>
                  <a:cubicBezTo>
                    <a:pt x="67485" y="4127"/>
                    <a:pt x="66822" y="4236"/>
                    <a:pt x="66115" y="4236"/>
                  </a:cubicBezTo>
                  <a:cubicBezTo>
                    <a:pt x="65314" y="4236"/>
                    <a:pt x="64456" y="4095"/>
                    <a:pt x="63527" y="3816"/>
                  </a:cubicBezTo>
                  <a:cubicBezTo>
                    <a:pt x="62082" y="3387"/>
                    <a:pt x="60654" y="2692"/>
                    <a:pt x="59280" y="2014"/>
                  </a:cubicBezTo>
                  <a:lnTo>
                    <a:pt x="58772" y="1764"/>
                  </a:lnTo>
                  <a:cubicBezTo>
                    <a:pt x="58183" y="1478"/>
                    <a:pt x="57603" y="1220"/>
                    <a:pt x="57050" y="1006"/>
                  </a:cubicBezTo>
                  <a:cubicBezTo>
                    <a:pt x="55388" y="335"/>
                    <a:pt x="53937" y="1"/>
                    <a:pt x="5265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3379550" y="1116975"/>
              <a:ext cx="1687675" cy="990600"/>
            </a:xfrm>
            <a:custGeom>
              <a:avLst/>
              <a:gdLst/>
              <a:ahLst/>
              <a:cxnLst/>
              <a:rect l="l" t="t" r="r" b="b"/>
              <a:pathLst>
                <a:path w="67507" h="39624" extrusionOk="0">
                  <a:moveTo>
                    <a:pt x="52589" y="1"/>
                  </a:moveTo>
                  <a:cubicBezTo>
                    <a:pt x="51392" y="1"/>
                    <a:pt x="50161" y="277"/>
                    <a:pt x="49031" y="1067"/>
                  </a:cubicBezTo>
                  <a:cubicBezTo>
                    <a:pt x="48201" y="1647"/>
                    <a:pt x="47479" y="2459"/>
                    <a:pt x="46667" y="3717"/>
                  </a:cubicBezTo>
                  <a:cubicBezTo>
                    <a:pt x="46292" y="4288"/>
                    <a:pt x="45944" y="4903"/>
                    <a:pt x="45596" y="5501"/>
                  </a:cubicBezTo>
                  <a:cubicBezTo>
                    <a:pt x="44695" y="7071"/>
                    <a:pt x="43759" y="8703"/>
                    <a:pt x="42403" y="9685"/>
                  </a:cubicBezTo>
                  <a:cubicBezTo>
                    <a:pt x="41163" y="10586"/>
                    <a:pt x="39726" y="10853"/>
                    <a:pt x="38352" y="11005"/>
                  </a:cubicBezTo>
                  <a:cubicBezTo>
                    <a:pt x="37853" y="11059"/>
                    <a:pt x="37344" y="11094"/>
                    <a:pt x="36854" y="11130"/>
                  </a:cubicBezTo>
                  <a:cubicBezTo>
                    <a:pt x="36631" y="11148"/>
                    <a:pt x="36417" y="11166"/>
                    <a:pt x="36202" y="11183"/>
                  </a:cubicBezTo>
                  <a:cubicBezTo>
                    <a:pt x="34097" y="11353"/>
                    <a:pt x="31474" y="11799"/>
                    <a:pt x="29940" y="13744"/>
                  </a:cubicBezTo>
                  <a:cubicBezTo>
                    <a:pt x="29413" y="14404"/>
                    <a:pt x="29039" y="15198"/>
                    <a:pt x="28673" y="15965"/>
                  </a:cubicBezTo>
                  <a:cubicBezTo>
                    <a:pt x="28191" y="16982"/>
                    <a:pt x="27656" y="18124"/>
                    <a:pt x="26630" y="18731"/>
                  </a:cubicBezTo>
                  <a:cubicBezTo>
                    <a:pt x="25920" y="19152"/>
                    <a:pt x="25124" y="19218"/>
                    <a:pt x="24282" y="19218"/>
                  </a:cubicBezTo>
                  <a:cubicBezTo>
                    <a:pt x="24109" y="19218"/>
                    <a:pt x="23934" y="19215"/>
                    <a:pt x="23758" y="19212"/>
                  </a:cubicBezTo>
                  <a:cubicBezTo>
                    <a:pt x="23568" y="19208"/>
                    <a:pt x="23376" y="19204"/>
                    <a:pt x="23184" y="19204"/>
                  </a:cubicBezTo>
                  <a:cubicBezTo>
                    <a:pt x="22636" y="19204"/>
                    <a:pt x="22083" y="19237"/>
                    <a:pt x="21554" y="19382"/>
                  </a:cubicBezTo>
                  <a:cubicBezTo>
                    <a:pt x="20492" y="19667"/>
                    <a:pt x="19493" y="20435"/>
                    <a:pt x="18664" y="21594"/>
                  </a:cubicBezTo>
                  <a:cubicBezTo>
                    <a:pt x="18351" y="22023"/>
                    <a:pt x="18075" y="22495"/>
                    <a:pt x="17825" y="23013"/>
                  </a:cubicBezTo>
                  <a:cubicBezTo>
                    <a:pt x="17317" y="24056"/>
                    <a:pt x="16951" y="25198"/>
                    <a:pt x="16594" y="26296"/>
                  </a:cubicBezTo>
                  <a:cubicBezTo>
                    <a:pt x="16389" y="26947"/>
                    <a:pt x="16166" y="27616"/>
                    <a:pt x="15925" y="28258"/>
                  </a:cubicBezTo>
                  <a:cubicBezTo>
                    <a:pt x="15060" y="30569"/>
                    <a:pt x="13739" y="32728"/>
                    <a:pt x="12098" y="34494"/>
                  </a:cubicBezTo>
                  <a:cubicBezTo>
                    <a:pt x="9133" y="37686"/>
                    <a:pt x="5285" y="39486"/>
                    <a:pt x="1549" y="39486"/>
                  </a:cubicBezTo>
                  <a:cubicBezTo>
                    <a:pt x="1036" y="39486"/>
                    <a:pt x="525" y="39452"/>
                    <a:pt x="19" y="39383"/>
                  </a:cubicBezTo>
                  <a:lnTo>
                    <a:pt x="1" y="39525"/>
                  </a:lnTo>
                  <a:cubicBezTo>
                    <a:pt x="509" y="39588"/>
                    <a:pt x="1027" y="39624"/>
                    <a:pt x="1544" y="39624"/>
                  </a:cubicBezTo>
                  <a:cubicBezTo>
                    <a:pt x="5318" y="39624"/>
                    <a:pt x="9207" y="37813"/>
                    <a:pt x="12196" y="34583"/>
                  </a:cubicBezTo>
                  <a:cubicBezTo>
                    <a:pt x="13846" y="32808"/>
                    <a:pt x="15184" y="30631"/>
                    <a:pt x="16059" y="28312"/>
                  </a:cubicBezTo>
                  <a:cubicBezTo>
                    <a:pt x="16300" y="27661"/>
                    <a:pt x="16514" y="26991"/>
                    <a:pt x="16728" y="26340"/>
                  </a:cubicBezTo>
                  <a:cubicBezTo>
                    <a:pt x="17085" y="25243"/>
                    <a:pt x="17450" y="24110"/>
                    <a:pt x="17950" y="23075"/>
                  </a:cubicBezTo>
                  <a:cubicBezTo>
                    <a:pt x="18191" y="22567"/>
                    <a:pt x="18467" y="22094"/>
                    <a:pt x="18771" y="21675"/>
                  </a:cubicBezTo>
                  <a:cubicBezTo>
                    <a:pt x="19582" y="20542"/>
                    <a:pt x="20555" y="19792"/>
                    <a:pt x="21590" y="19507"/>
                  </a:cubicBezTo>
                  <a:cubicBezTo>
                    <a:pt x="22112" y="19366"/>
                    <a:pt x="22659" y="19341"/>
                    <a:pt x="23208" y="19341"/>
                  </a:cubicBezTo>
                  <a:cubicBezTo>
                    <a:pt x="23391" y="19341"/>
                    <a:pt x="23575" y="19344"/>
                    <a:pt x="23758" y="19346"/>
                  </a:cubicBezTo>
                  <a:cubicBezTo>
                    <a:pt x="23939" y="19349"/>
                    <a:pt x="24121" y="19353"/>
                    <a:pt x="24303" y="19353"/>
                  </a:cubicBezTo>
                  <a:cubicBezTo>
                    <a:pt x="25136" y="19353"/>
                    <a:pt x="25970" y="19286"/>
                    <a:pt x="26701" y="18847"/>
                  </a:cubicBezTo>
                  <a:cubicBezTo>
                    <a:pt x="27763" y="18222"/>
                    <a:pt x="28307" y="17054"/>
                    <a:pt x="28798" y="16019"/>
                  </a:cubicBezTo>
                  <a:cubicBezTo>
                    <a:pt x="29164" y="15260"/>
                    <a:pt x="29529" y="14475"/>
                    <a:pt x="30047" y="13824"/>
                  </a:cubicBezTo>
                  <a:cubicBezTo>
                    <a:pt x="31555" y="11933"/>
                    <a:pt x="34133" y="11487"/>
                    <a:pt x="36211" y="11317"/>
                  </a:cubicBezTo>
                  <a:cubicBezTo>
                    <a:pt x="36434" y="11299"/>
                    <a:pt x="36648" y="11291"/>
                    <a:pt x="36863" y="11273"/>
                  </a:cubicBezTo>
                  <a:cubicBezTo>
                    <a:pt x="37353" y="11228"/>
                    <a:pt x="37871" y="11192"/>
                    <a:pt x="38370" y="11139"/>
                  </a:cubicBezTo>
                  <a:cubicBezTo>
                    <a:pt x="39762" y="10987"/>
                    <a:pt x="41216" y="10720"/>
                    <a:pt x="42483" y="9792"/>
                  </a:cubicBezTo>
                  <a:cubicBezTo>
                    <a:pt x="43866" y="8793"/>
                    <a:pt x="44802" y="7151"/>
                    <a:pt x="45721" y="5563"/>
                  </a:cubicBezTo>
                  <a:cubicBezTo>
                    <a:pt x="46060" y="4974"/>
                    <a:pt x="46408" y="4359"/>
                    <a:pt x="46783" y="3788"/>
                  </a:cubicBezTo>
                  <a:cubicBezTo>
                    <a:pt x="47577" y="2548"/>
                    <a:pt x="48299" y="1745"/>
                    <a:pt x="49111" y="1183"/>
                  </a:cubicBezTo>
                  <a:cubicBezTo>
                    <a:pt x="50101" y="490"/>
                    <a:pt x="51234" y="142"/>
                    <a:pt x="52562" y="142"/>
                  </a:cubicBezTo>
                  <a:cubicBezTo>
                    <a:pt x="53711" y="142"/>
                    <a:pt x="55006" y="403"/>
                    <a:pt x="56480" y="924"/>
                  </a:cubicBezTo>
                  <a:cubicBezTo>
                    <a:pt x="57042" y="1121"/>
                    <a:pt x="57613" y="1353"/>
                    <a:pt x="58175" y="1602"/>
                  </a:cubicBezTo>
                  <a:cubicBezTo>
                    <a:pt x="58407" y="1700"/>
                    <a:pt x="58639" y="1799"/>
                    <a:pt x="58871" y="1906"/>
                  </a:cubicBezTo>
                  <a:cubicBezTo>
                    <a:pt x="60200" y="2494"/>
                    <a:pt x="61574" y="3110"/>
                    <a:pt x="62966" y="3476"/>
                  </a:cubicBezTo>
                  <a:cubicBezTo>
                    <a:pt x="63783" y="3696"/>
                    <a:pt x="64540" y="3805"/>
                    <a:pt x="65247" y="3805"/>
                  </a:cubicBezTo>
                  <a:cubicBezTo>
                    <a:pt x="66061" y="3805"/>
                    <a:pt x="66809" y="3660"/>
                    <a:pt x="67506" y="3369"/>
                  </a:cubicBezTo>
                  <a:lnTo>
                    <a:pt x="67453" y="3244"/>
                  </a:lnTo>
                  <a:cubicBezTo>
                    <a:pt x="66777" y="3525"/>
                    <a:pt x="66045" y="3666"/>
                    <a:pt x="65247" y="3666"/>
                  </a:cubicBezTo>
                  <a:cubicBezTo>
                    <a:pt x="64550" y="3666"/>
                    <a:pt x="63804" y="3558"/>
                    <a:pt x="63001" y="3342"/>
                  </a:cubicBezTo>
                  <a:cubicBezTo>
                    <a:pt x="61618" y="2976"/>
                    <a:pt x="60254" y="2370"/>
                    <a:pt x="58924" y="1781"/>
                  </a:cubicBezTo>
                  <a:cubicBezTo>
                    <a:pt x="58692" y="1674"/>
                    <a:pt x="58460" y="1576"/>
                    <a:pt x="58237" y="1477"/>
                  </a:cubicBezTo>
                  <a:cubicBezTo>
                    <a:pt x="57666" y="1219"/>
                    <a:pt x="57087" y="996"/>
                    <a:pt x="56525" y="791"/>
                  </a:cubicBezTo>
                  <a:cubicBezTo>
                    <a:pt x="55419" y="401"/>
                    <a:pt x="54029" y="1"/>
                    <a:pt x="5258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3363500" y="1108000"/>
              <a:ext cx="1671150" cy="996900"/>
            </a:xfrm>
            <a:custGeom>
              <a:avLst/>
              <a:gdLst/>
              <a:ahLst/>
              <a:cxnLst/>
              <a:rect l="l" t="t" r="r" b="b"/>
              <a:pathLst>
                <a:path w="66846" h="39876" extrusionOk="0">
                  <a:moveTo>
                    <a:pt x="52509" y="1"/>
                  </a:moveTo>
                  <a:cubicBezTo>
                    <a:pt x="51230" y="1"/>
                    <a:pt x="49900" y="303"/>
                    <a:pt x="48700" y="1212"/>
                  </a:cubicBezTo>
                  <a:cubicBezTo>
                    <a:pt x="47915" y="1810"/>
                    <a:pt x="47193" y="2666"/>
                    <a:pt x="46443" y="3906"/>
                  </a:cubicBezTo>
                  <a:cubicBezTo>
                    <a:pt x="46078" y="4495"/>
                    <a:pt x="45730" y="5137"/>
                    <a:pt x="45400" y="5753"/>
                  </a:cubicBezTo>
                  <a:cubicBezTo>
                    <a:pt x="44561" y="7323"/>
                    <a:pt x="43687" y="8938"/>
                    <a:pt x="42420" y="9955"/>
                  </a:cubicBezTo>
                  <a:cubicBezTo>
                    <a:pt x="41242" y="10891"/>
                    <a:pt x="39860" y="11212"/>
                    <a:pt x="38539" y="11427"/>
                  </a:cubicBezTo>
                  <a:cubicBezTo>
                    <a:pt x="37986" y="11516"/>
                    <a:pt x="37415" y="11578"/>
                    <a:pt x="36862" y="11641"/>
                  </a:cubicBezTo>
                  <a:lnTo>
                    <a:pt x="36443" y="11694"/>
                  </a:lnTo>
                  <a:cubicBezTo>
                    <a:pt x="34204" y="11962"/>
                    <a:pt x="31706" y="12479"/>
                    <a:pt x="30180" y="14263"/>
                  </a:cubicBezTo>
                  <a:cubicBezTo>
                    <a:pt x="29627" y="14906"/>
                    <a:pt x="29217" y="15691"/>
                    <a:pt x="28851" y="16387"/>
                  </a:cubicBezTo>
                  <a:cubicBezTo>
                    <a:pt x="28343" y="17350"/>
                    <a:pt x="27763" y="18447"/>
                    <a:pt x="26728" y="19018"/>
                  </a:cubicBezTo>
                  <a:cubicBezTo>
                    <a:pt x="25992" y="19436"/>
                    <a:pt x="25179" y="19485"/>
                    <a:pt x="24321" y="19485"/>
                  </a:cubicBezTo>
                  <a:cubicBezTo>
                    <a:pt x="24170" y="19485"/>
                    <a:pt x="24018" y="19484"/>
                    <a:pt x="23864" y="19482"/>
                  </a:cubicBezTo>
                  <a:cubicBezTo>
                    <a:pt x="23710" y="19480"/>
                    <a:pt x="23554" y="19478"/>
                    <a:pt x="23398" y="19478"/>
                  </a:cubicBezTo>
                  <a:cubicBezTo>
                    <a:pt x="22806" y="19478"/>
                    <a:pt x="22206" y="19505"/>
                    <a:pt x="21634" y="19661"/>
                  </a:cubicBezTo>
                  <a:cubicBezTo>
                    <a:pt x="20572" y="19946"/>
                    <a:pt x="19564" y="20695"/>
                    <a:pt x="18717" y="21837"/>
                  </a:cubicBezTo>
                  <a:cubicBezTo>
                    <a:pt x="18405" y="22257"/>
                    <a:pt x="18119" y="22729"/>
                    <a:pt x="17860" y="23238"/>
                  </a:cubicBezTo>
                  <a:cubicBezTo>
                    <a:pt x="17325" y="24300"/>
                    <a:pt x="16924" y="25459"/>
                    <a:pt x="16549" y="26583"/>
                  </a:cubicBezTo>
                  <a:cubicBezTo>
                    <a:pt x="16335" y="27199"/>
                    <a:pt x="16121" y="27832"/>
                    <a:pt x="15889" y="28448"/>
                  </a:cubicBezTo>
                  <a:cubicBezTo>
                    <a:pt x="14997" y="30767"/>
                    <a:pt x="13676" y="32926"/>
                    <a:pt x="12062" y="34692"/>
                  </a:cubicBezTo>
                  <a:cubicBezTo>
                    <a:pt x="9108" y="37934"/>
                    <a:pt x="5315" y="39746"/>
                    <a:pt x="1638" y="39746"/>
                  </a:cubicBezTo>
                  <a:cubicBezTo>
                    <a:pt x="1095" y="39746"/>
                    <a:pt x="554" y="39706"/>
                    <a:pt x="18" y="39626"/>
                  </a:cubicBezTo>
                  <a:lnTo>
                    <a:pt x="0" y="39751"/>
                  </a:lnTo>
                  <a:cubicBezTo>
                    <a:pt x="545" y="39840"/>
                    <a:pt x="1089" y="39876"/>
                    <a:pt x="1642" y="39876"/>
                  </a:cubicBezTo>
                  <a:cubicBezTo>
                    <a:pt x="5353" y="39876"/>
                    <a:pt x="9180" y="38047"/>
                    <a:pt x="12160" y="34782"/>
                  </a:cubicBezTo>
                  <a:cubicBezTo>
                    <a:pt x="13783" y="33006"/>
                    <a:pt x="15113" y="30830"/>
                    <a:pt x="16005" y="28492"/>
                  </a:cubicBezTo>
                  <a:cubicBezTo>
                    <a:pt x="16246" y="27877"/>
                    <a:pt x="16460" y="27243"/>
                    <a:pt x="16674" y="26628"/>
                  </a:cubicBezTo>
                  <a:cubicBezTo>
                    <a:pt x="17049" y="25504"/>
                    <a:pt x="17441" y="24344"/>
                    <a:pt x="17976" y="23291"/>
                  </a:cubicBezTo>
                  <a:cubicBezTo>
                    <a:pt x="18235" y="22792"/>
                    <a:pt x="18512" y="22328"/>
                    <a:pt x="18824" y="21918"/>
                  </a:cubicBezTo>
                  <a:cubicBezTo>
                    <a:pt x="19654" y="20802"/>
                    <a:pt x="20635" y="20062"/>
                    <a:pt x="21670" y="19785"/>
                  </a:cubicBezTo>
                  <a:cubicBezTo>
                    <a:pt x="22224" y="19638"/>
                    <a:pt x="22806" y="19612"/>
                    <a:pt x="23386" y="19612"/>
                  </a:cubicBezTo>
                  <a:cubicBezTo>
                    <a:pt x="23543" y="19612"/>
                    <a:pt x="23699" y="19614"/>
                    <a:pt x="23855" y="19616"/>
                  </a:cubicBezTo>
                  <a:cubicBezTo>
                    <a:pt x="24003" y="19617"/>
                    <a:pt x="24152" y="19619"/>
                    <a:pt x="24301" y="19619"/>
                  </a:cubicBezTo>
                  <a:cubicBezTo>
                    <a:pt x="25164" y="19619"/>
                    <a:pt x="26029" y="19568"/>
                    <a:pt x="26790" y="19134"/>
                  </a:cubicBezTo>
                  <a:cubicBezTo>
                    <a:pt x="27861" y="18537"/>
                    <a:pt x="28450" y="17430"/>
                    <a:pt x="28967" y="16449"/>
                  </a:cubicBezTo>
                  <a:cubicBezTo>
                    <a:pt x="29324" y="15762"/>
                    <a:pt x="29734" y="14977"/>
                    <a:pt x="30279" y="14344"/>
                  </a:cubicBezTo>
                  <a:cubicBezTo>
                    <a:pt x="31777" y="12595"/>
                    <a:pt x="34239" y="12087"/>
                    <a:pt x="36461" y="11828"/>
                  </a:cubicBezTo>
                  <a:lnTo>
                    <a:pt x="36880" y="11774"/>
                  </a:lnTo>
                  <a:cubicBezTo>
                    <a:pt x="37433" y="11712"/>
                    <a:pt x="38004" y="11641"/>
                    <a:pt x="38557" y="11551"/>
                  </a:cubicBezTo>
                  <a:cubicBezTo>
                    <a:pt x="39895" y="11346"/>
                    <a:pt x="41296" y="11016"/>
                    <a:pt x="42500" y="10062"/>
                  </a:cubicBezTo>
                  <a:cubicBezTo>
                    <a:pt x="43794" y="9027"/>
                    <a:pt x="44668" y="7394"/>
                    <a:pt x="45516" y="5815"/>
                  </a:cubicBezTo>
                  <a:cubicBezTo>
                    <a:pt x="45846" y="5200"/>
                    <a:pt x="46194" y="4566"/>
                    <a:pt x="46550" y="3969"/>
                  </a:cubicBezTo>
                  <a:cubicBezTo>
                    <a:pt x="47300" y="2746"/>
                    <a:pt x="48005" y="1908"/>
                    <a:pt x="48781" y="1319"/>
                  </a:cubicBezTo>
                  <a:cubicBezTo>
                    <a:pt x="49952" y="430"/>
                    <a:pt x="51257" y="134"/>
                    <a:pt x="52514" y="134"/>
                  </a:cubicBezTo>
                  <a:cubicBezTo>
                    <a:pt x="53765" y="134"/>
                    <a:pt x="54969" y="427"/>
                    <a:pt x="55944" y="721"/>
                  </a:cubicBezTo>
                  <a:cubicBezTo>
                    <a:pt x="56524" y="900"/>
                    <a:pt x="57095" y="1096"/>
                    <a:pt x="57639" y="1319"/>
                  </a:cubicBezTo>
                  <a:cubicBezTo>
                    <a:pt x="57925" y="1426"/>
                    <a:pt x="58210" y="1542"/>
                    <a:pt x="58505" y="1658"/>
                  </a:cubicBezTo>
                  <a:cubicBezTo>
                    <a:pt x="59780" y="2167"/>
                    <a:pt x="61101" y="2702"/>
                    <a:pt x="62439" y="3005"/>
                  </a:cubicBezTo>
                  <a:cubicBezTo>
                    <a:pt x="63135" y="3170"/>
                    <a:pt x="63783" y="3253"/>
                    <a:pt x="64390" y="3253"/>
                  </a:cubicBezTo>
                  <a:cubicBezTo>
                    <a:pt x="65293" y="3253"/>
                    <a:pt x="66104" y="3070"/>
                    <a:pt x="66846" y="2702"/>
                  </a:cubicBezTo>
                  <a:lnTo>
                    <a:pt x="66792" y="2586"/>
                  </a:lnTo>
                  <a:cubicBezTo>
                    <a:pt x="66068" y="2943"/>
                    <a:pt x="65273" y="3118"/>
                    <a:pt x="64388" y="3118"/>
                  </a:cubicBezTo>
                  <a:cubicBezTo>
                    <a:pt x="63791" y="3118"/>
                    <a:pt x="63152" y="3038"/>
                    <a:pt x="62466" y="2880"/>
                  </a:cubicBezTo>
                  <a:cubicBezTo>
                    <a:pt x="61145" y="2577"/>
                    <a:pt x="59825" y="2051"/>
                    <a:pt x="58549" y="1533"/>
                  </a:cubicBezTo>
                  <a:cubicBezTo>
                    <a:pt x="58264" y="1417"/>
                    <a:pt x="57978" y="1301"/>
                    <a:pt x="57693" y="1194"/>
                  </a:cubicBezTo>
                  <a:cubicBezTo>
                    <a:pt x="57140" y="971"/>
                    <a:pt x="56560" y="775"/>
                    <a:pt x="55989" y="596"/>
                  </a:cubicBezTo>
                  <a:cubicBezTo>
                    <a:pt x="54998" y="299"/>
                    <a:pt x="53779" y="1"/>
                    <a:pt x="5250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3347450" y="1098475"/>
              <a:ext cx="1654650" cy="1003975"/>
            </a:xfrm>
            <a:custGeom>
              <a:avLst/>
              <a:gdLst/>
              <a:ahLst/>
              <a:cxnLst/>
              <a:rect l="l" t="t" r="r" b="b"/>
              <a:pathLst>
                <a:path w="66186" h="40159" extrusionOk="0">
                  <a:moveTo>
                    <a:pt x="52468" y="1"/>
                  </a:moveTo>
                  <a:cubicBezTo>
                    <a:pt x="51099" y="1"/>
                    <a:pt x="49649" y="329"/>
                    <a:pt x="48370" y="1379"/>
                  </a:cubicBezTo>
                  <a:cubicBezTo>
                    <a:pt x="47612" y="2003"/>
                    <a:pt x="46943" y="2842"/>
                    <a:pt x="46220" y="4118"/>
                  </a:cubicBezTo>
                  <a:cubicBezTo>
                    <a:pt x="45863" y="4724"/>
                    <a:pt x="45542" y="5375"/>
                    <a:pt x="45221" y="6009"/>
                  </a:cubicBezTo>
                  <a:cubicBezTo>
                    <a:pt x="44436" y="7579"/>
                    <a:pt x="43624" y="9203"/>
                    <a:pt x="42429" y="10246"/>
                  </a:cubicBezTo>
                  <a:cubicBezTo>
                    <a:pt x="41314" y="11219"/>
                    <a:pt x="39993" y="11602"/>
                    <a:pt x="38726" y="11870"/>
                  </a:cubicBezTo>
                  <a:cubicBezTo>
                    <a:pt x="38102" y="12004"/>
                    <a:pt x="37451" y="12102"/>
                    <a:pt x="36817" y="12209"/>
                  </a:cubicBezTo>
                  <a:lnTo>
                    <a:pt x="36684" y="12227"/>
                  </a:lnTo>
                  <a:cubicBezTo>
                    <a:pt x="34480" y="12575"/>
                    <a:pt x="31991" y="13092"/>
                    <a:pt x="30421" y="14805"/>
                  </a:cubicBezTo>
                  <a:cubicBezTo>
                    <a:pt x="29886" y="15385"/>
                    <a:pt x="29484" y="16036"/>
                    <a:pt x="29020" y="16830"/>
                  </a:cubicBezTo>
                  <a:cubicBezTo>
                    <a:pt x="28378" y="17936"/>
                    <a:pt x="27807" y="18819"/>
                    <a:pt x="26826" y="19337"/>
                  </a:cubicBezTo>
                  <a:cubicBezTo>
                    <a:pt x="26080" y="19729"/>
                    <a:pt x="25256" y="19776"/>
                    <a:pt x="24391" y="19776"/>
                  </a:cubicBezTo>
                  <a:cubicBezTo>
                    <a:pt x="24252" y="19776"/>
                    <a:pt x="24112" y="19775"/>
                    <a:pt x="23971" y="19774"/>
                  </a:cubicBezTo>
                  <a:cubicBezTo>
                    <a:pt x="23909" y="19774"/>
                    <a:pt x="23846" y="19774"/>
                    <a:pt x="23783" y="19774"/>
                  </a:cubicBezTo>
                  <a:cubicBezTo>
                    <a:pt x="23093" y="19774"/>
                    <a:pt x="22385" y="19781"/>
                    <a:pt x="21723" y="19961"/>
                  </a:cubicBezTo>
                  <a:cubicBezTo>
                    <a:pt x="20635" y="20247"/>
                    <a:pt x="19644" y="20969"/>
                    <a:pt x="18779" y="22093"/>
                  </a:cubicBezTo>
                  <a:cubicBezTo>
                    <a:pt x="18458" y="22513"/>
                    <a:pt x="18163" y="22977"/>
                    <a:pt x="17896" y="23476"/>
                  </a:cubicBezTo>
                  <a:cubicBezTo>
                    <a:pt x="17325" y="24556"/>
                    <a:pt x="16897" y="25751"/>
                    <a:pt x="16495" y="26902"/>
                  </a:cubicBezTo>
                  <a:cubicBezTo>
                    <a:pt x="16290" y="27473"/>
                    <a:pt x="16076" y="28079"/>
                    <a:pt x="15844" y="28659"/>
                  </a:cubicBezTo>
                  <a:cubicBezTo>
                    <a:pt x="14925" y="30988"/>
                    <a:pt x="13605" y="33155"/>
                    <a:pt x="12026" y="34922"/>
                  </a:cubicBezTo>
                  <a:cubicBezTo>
                    <a:pt x="9059" y="38226"/>
                    <a:pt x="5407" y="40028"/>
                    <a:pt x="1789" y="40028"/>
                  </a:cubicBezTo>
                  <a:cubicBezTo>
                    <a:pt x="1197" y="40028"/>
                    <a:pt x="605" y="39980"/>
                    <a:pt x="18" y="39882"/>
                  </a:cubicBezTo>
                  <a:lnTo>
                    <a:pt x="0" y="40007"/>
                  </a:lnTo>
                  <a:cubicBezTo>
                    <a:pt x="589" y="40105"/>
                    <a:pt x="1187" y="40158"/>
                    <a:pt x="1784" y="40158"/>
                  </a:cubicBezTo>
                  <a:cubicBezTo>
                    <a:pt x="5442" y="40158"/>
                    <a:pt x="9126" y="38339"/>
                    <a:pt x="12124" y="35002"/>
                  </a:cubicBezTo>
                  <a:cubicBezTo>
                    <a:pt x="13712" y="33227"/>
                    <a:pt x="15041" y="31050"/>
                    <a:pt x="15960" y="28704"/>
                  </a:cubicBezTo>
                  <a:cubicBezTo>
                    <a:pt x="16192" y="28124"/>
                    <a:pt x="16406" y="27517"/>
                    <a:pt x="16611" y="26938"/>
                  </a:cubicBezTo>
                  <a:cubicBezTo>
                    <a:pt x="17022" y="25796"/>
                    <a:pt x="17441" y="24609"/>
                    <a:pt x="18003" y="23539"/>
                  </a:cubicBezTo>
                  <a:cubicBezTo>
                    <a:pt x="18270" y="23039"/>
                    <a:pt x="18565" y="22584"/>
                    <a:pt x="18877" y="22174"/>
                  </a:cubicBezTo>
                  <a:cubicBezTo>
                    <a:pt x="19725" y="21068"/>
                    <a:pt x="20697" y="20363"/>
                    <a:pt x="21750" y="20077"/>
                  </a:cubicBezTo>
                  <a:cubicBezTo>
                    <a:pt x="22401" y="19906"/>
                    <a:pt x="23098" y="19899"/>
                    <a:pt x="23771" y="19899"/>
                  </a:cubicBezTo>
                  <a:cubicBezTo>
                    <a:pt x="23835" y="19899"/>
                    <a:pt x="23898" y="19899"/>
                    <a:pt x="23962" y="19899"/>
                  </a:cubicBezTo>
                  <a:cubicBezTo>
                    <a:pt x="24098" y="19900"/>
                    <a:pt x="24235" y="19901"/>
                    <a:pt x="24371" y="19901"/>
                  </a:cubicBezTo>
                  <a:cubicBezTo>
                    <a:pt x="25238" y="19901"/>
                    <a:pt x="26110" y="19852"/>
                    <a:pt x="26888" y="19444"/>
                  </a:cubicBezTo>
                  <a:cubicBezTo>
                    <a:pt x="27887" y="18918"/>
                    <a:pt x="28494" y="17981"/>
                    <a:pt x="29127" y="16892"/>
                  </a:cubicBezTo>
                  <a:cubicBezTo>
                    <a:pt x="29511" y="16241"/>
                    <a:pt x="29939" y="15510"/>
                    <a:pt x="30510" y="14885"/>
                  </a:cubicBezTo>
                  <a:cubicBezTo>
                    <a:pt x="32062" y="13208"/>
                    <a:pt x="34516" y="12700"/>
                    <a:pt x="36701" y="12352"/>
                  </a:cubicBezTo>
                  <a:lnTo>
                    <a:pt x="36835" y="12334"/>
                  </a:lnTo>
                  <a:cubicBezTo>
                    <a:pt x="37469" y="12227"/>
                    <a:pt x="38120" y="12129"/>
                    <a:pt x="38753" y="11995"/>
                  </a:cubicBezTo>
                  <a:cubicBezTo>
                    <a:pt x="40029" y="11727"/>
                    <a:pt x="41376" y="11335"/>
                    <a:pt x="42509" y="10344"/>
                  </a:cubicBezTo>
                  <a:cubicBezTo>
                    <a:pt x="43722" y="9283"/>
                    <a:pt x="44543" y="7650"/>
                    <a:pt x="45337" y="6071"/>
                  </a:cubicBezTo>
                  <a:cubicBezTo>
                    <a:pt x="45649" y="5438"/>
                    <a:pt x="45979" y="4787"/>
                    <a:pt x="46327" y="4180"/>
                  </a:cubicBezTo>
                  <a:cubicBezTo>
                    <a:pt x="47050" y="2922"/>
                    <a:pt x="47701" y="2093"/>
                    <a:pt x="48450" y="1477"/>
                  </a:cubicBezTo>
                  <a:cubicBezTo>
                    <a:pt x="49554" y="567"/>
                    <a:pt x="50828" y="121"/>
                    <a:pt x="52407" y="121"/>
                  </a:cubicBezTo>
                  <a:cubicBezTo>
                    <a:pt x="53304" y="121"/>
                    <a:pt x="54299" y="265"/>
                    <a:pt x="55418" y="549"/>
                  </a:cubicBezTo>
                  <a:cubicBezTo>
                    <a:pt x="55980" y="692"/>
                    <a:pt x="56551" y="861"/>
                    <a:pt x="57104" y="1049"/>
                  </a:cubicBezTo>
                  <a:cubicBezTo>
                    <a:pt x="57416" y="1165"/>
                    <a:pt x="57746" y="1281"/>
                    <a:pt x="58067" y="1397"/>
                  </a:cubicBezTo>
                  <a:cubicBezTo>
                    <a:pt x="59316" y="1843"/>
                    <a:pt x="60610" y="2307"/>
                    <a:pt x="61903" y="2565"/>
                  </a:cubicBezTo>
                  <a:cubicBezTo>
                    <a:pt x="62481" y="2680"/>
                    <a:pt x="63023" y="2737"/>
                    <a:pt x="63533" y="2737"/>
                  </a:cubicBezTo>
                  <a:cubicBezTo>
                    <a:pt x="64534" y="2737"/>
                    <a:pt x="65411" y="2515"/>
                    <a:pt x="66185" y="2066"/>
                  </a:cubicBezTo>
                  <a:lnTo>
                    <a:pt x="66123" y="1959"/>
                  </a:lnTo>
                  <a:cubicBezTo>
                    <a:pt x="65369" y="2395"/>
                    <a:pt x="64513" y="2609"/>
                    <a:pt x="63536" y="2609"/>
                  </a:cubicBezTo>
                  <a:cubicBezTo>
                    <a:pt x="63034" y="2609"/>
                    <a:pt x="62499" y="2552"/>
                    <a:pt x="61930" y="2440"/>
                  </a:cubicBezTo>
                  <a:cubicBezTo>
                    <a:pt x="60645" y="2182"/>
                    <a:pt x="59352" y="1727"/>
                    <a:pt x="58112" y="1281"/>
                  </a:cubicBezTo>
                  <a:cubicBezTo>
                    <a:pt x="57782" y="1156"/>
                    <a:pt x="57461" y="1040"/>
                    <a:pt x="57139" y="933"/>
                  </a:cubicBezTo>
                  <a:cubicBezTo>
                    <a:pt x="56586" y="737"/>
                    <a:pt x="56015" y="567"/>
                    <a:pt x="55444" y="424"/>
                  </a:cubicBezTo>
                  <a:cubicBezTo>
                    <a:pt x="54588" y="207"/>
                    <a:pt x="53554" y="1"/>
                    <a:pt x="5246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3331150" y="1088175"/>
              <a:ext cx="1638375" cy="1011600"/>
            </a:xfrm>
            <a:custGeom>
              <a:avLst/>
              <a:gdLst/>
              <a:ahLst/>
              <a:cxnLst/>
              <a:rect l="l" t="t" r="r" b="b"/>
              <a:pathLst>
                <a:path w="65535" h="40464" extrusionOk="0">
                  <a:moveTo>
                    <a:pt x="52400" y="0"/>
                  </a:moveTo>
                  <a:cubicBezTo>
                    <a:pt x="50625" y="0"/>
                    <a:pt x="49235" y="514"/>
                    <a:pt x="48050" y="1568"/>
                  </a:cubicBezTo>
                  <a:cubicBezTo>
                    <a:pt x="47318" y="2219"/>
                    <a:pt x="46685" y="3084"/>
                    <a:pt x="45998" y="4360"/>
                  </a:cubicBezTo>
                  <a:cubicBezTo>
                    <a:pt x="45659" y="4994"/>
                    <a:pt x="45347" y="5672"/>
                    <a:pt x="45043" y="6323"/>
                  </a:cubicBezTo>
                  <a:cubicBezTo>
                    <a:pt x="44312" y="7884"/>
                    <a:pt x="43562" y="9499"/>
                    <a:pt x="42447" y="10569"/>
                  </a:cubicBezTo>
                  <a:cubicBezTo>
                    <a:pt x="41395" y="11586"/>
                    <a:pt x="40128" y="12023"/>
                    <a:pt x="38915" y="12344"/>
                  </a:cubicBezTo>
                  <a:cubicBezTo>
                    <a:pt x="38263" y="12523"/>
                    <a:pt x="37612" y="12657"/>
                    <a:pt x="36934" y="12790"/>
                  </a:cubicBezTo>
                  <a:cubicBezTo>
                    <a:pt x="34882" y="13201"/>
                    <a:pt x="32331" y="13709"/>
                    <a:pt x="30671" y="15378"/>
                  </a:cubicBezTo>
                  <a:cubicBezTo>
                    <a:pt x="30109" y="15940"/>
                    <a:pt x="29672" y="16582"/>
                    <a:pt x="29208" y="17304"/>
                  </a:cubicBezTo>
                  <a:cubicBezTo>
                    <a:pt x="28548" y="18313"/>
                    <a:pt x="27924" y="19187"/>
                    <a:pt x="26934" y="19677"/>
                  </a:cubicBezTo>
                  <a:cubicBezTo>
                    <a:pt x="26059" y="20106"/>
                    <a:pt x="25105" y="20106"/>
                    <a:pt x="24088" y="20106"/>
                  </a:cubicBezTo>
                  <a:cubicBezTo>
                    <a:pt x="23954" y="20104"/>
                    <a:pt x="23821" y="20103"/>
                    <a:pt x="23687" y="20103"/>
                  </a:cubicBezTo>
                  <a:cubicBezTo>
                    <a:pt x="23058" y="20103"/>
                    <a:pt x="22423" y="20131"/>
                    <a:pt x="21813" y="20293"/>
                  </a:cubicBezTo>
                  <a:cubicBezTo>
                    <a:pt x="20725" y="20578"/>
                    <a:pt x="19725" y="21283"/>
                    <a:pt x="18842" y="22389"/>
                  </a:cubicBezTo>
                  <a:cubicBezTo>
                    <a:pt x="18521" y="22800"/>
                    <a:pt x="18209" y="23255"/>
                    <a:pt x="17941" y="23754"/>
                  </a:cubicBezTo>
                  <a:cubicBezTo>
                    <a:pt x="17326" y="24852"/>
                    <a:pt x="16880" y="26074"/>
                    <a:pt x="16442" y="27251"/>
                  </a:cubicBezTo>
                  <a:cubicBezTo>
                    <a:pt x="16246" y="27787"/>
                    <a:pt x="16032" y="28349"/>
                    <a:pt x="15809" y="28902"/>
                  </a:cubicBezTo>
                  <a:cubicBezTo>
                    <a:pt x="14854" y="31284"/>
                    <a:pt x="13570" y="33398"/>
                    <a:pt x="12000" y="35182"/>
                  </a:cubicBezTo>
                  <a:cubicBezTo>
                    <a:pt x="9050" y="38527"/>
                    <a:pt x="5446" y="40343"/>
                    <a:pt x="1878" y="40343"/>
                  </a:cubicBezTo>
                  <a:cubicBezTo>
                    <a:pt x="1259" y="40343"/>
                    <a:pt x="641" y="40289"/>
                    <a:pt x="28" y="40178"/>
                  </a:cubicBezTo>
                  <a:lnTo>
                    <a:pt x="1" y="40294"/>
                  </a:lnTo>
                  <a:cubicBezTo>
                    <a:pt x="625" y="40410"/>
                    <a:pt x="1250" y="40463"/>
                    <a:pt x="1874" y="40463"/>
                  </a:cubicBezTo>
                  <a:cubicBezTo>
                    <a:pt x="5478" y="40463"/>
                    <a:pt x="9118" y="38635"/>
                    <a:pt x="12089" y="35262"/>
                  </a:cubicBezTo>
                  <a:cubicBezTo>
                    <a:pt x="13668" y="33460"/>
                    <a:pt x="14962" y="31337"/>
                    <a:pt x="15925" y="28946"/>
                  </a:cubicBezTo>
                  <a:cubicBezTo>
                    <a:pt x="16148" y="28393"/>
                    <a:pt x="16353" y="27831"/>
                    <a:pt x="16558" y="27287"/>
                  </a:cubicBezTo>
                  <a:cubicBezTo>
                    <a:pt x="16987" y="26118"/>
                    <a:pt x="17442" y="24905"/>
                    <a:pt x="18039" y="23808"/>
                  </a:cubicBezTo>
                  <a:cubicBezTo>
                    <a:pt x="18316" y="23317"/>
                    <a:pt x="18619" y="22871"/>
                    <a:pt x="18940" y="22470"/>
                  </a:cubicBezTo>
                  <a:cubicBezTo>
                    <a:pt x="19806" y="21381"/>
                    <a:pt x="20778" y="20686"/>
                    <a:pt x="21849" y="20409"/>
                  </a:cubicBezTo>
                  <a:cubicBezTo>
                    <a:pt x="22562" y="20222"/>
                    <a:pt x="23338" y="20222"/>
                    <a:pt x="24088" y="20222"/>
                  </a:cubicBezTo>
                  <a:cubicBezTo>
                    <a:pt x="24125" y="20222"/>
                    <a:pt x="24163" y="20222"/>
                    <a:pt x="24201" y="20222"/>
                  </a:cubicBezTo>
                  <a:cubicBezTo>
                    <a:pt x="25147" y="20222"/>
                    <a:pt x="26121" y="20213"/>
                    <a:pt x="26987" y="19785"/>
                  </a:cubicBezTo>
                  <a:cubicBezTo>
                    <a:pt x="28004" y="19285"/>
                    <a:pt x="28637" y="18393"/>
                    <a:pt x="29307" y="17367"/>
                  </a:cubicBezTo>
                  <a:cubicBezTo>
                    <a:pt x="29770" y="16653"/>
                    <a:pt x="30199" y="16020"/>
                    <a:pt x="30752" y="15458"/>
                  </a:cubicBezTo>
                  <a:cubicBezTo>
                    <a:pt x="32393" y="13816"/>
                    <a:pt x="34927" y="13317"/>
                    <a:pt x="36961" y="12906"/>
                  </a:cubicBezTo>
                  <a:cubicBezTo>
                    <a:pt x="37630" y="12773"/>
                    <a:pt x="38299" y="12639"/>
                    <a:pt x="38950" y="12460"/>
                  </a:cubicBezTo>
                  <a:cubicBezTo>
                    <a:pt x="40172" y="12139"/>
                    <a:pt x="41457" y="11693"/>
                    <a:pt x="42536" y="10658"/>
                  </a:cubicBezTo>
                  <a:cubicBezTo>
                    <a:pt x="43661" y="9570"/>
                    <a:pt x="44419" y="7946"/>
                    <a:pt x="45150" y="6376"/>
                  </a:cubicBezTo>
                  <a:cubicBezTo>
                    <a:pt x="45454" y="5716"/>
                    <a:pt x="45775" y="5047"/>
                    <a:pt x="46105" y="4423"/>
                  </a:cubicBezTo>
                  <a:cubicBezTo>
                    <a:pt x="46792" y="3147"/>
                    <a:pt x="47407" y="2299"/>
                    <a:pt x="48130" y="1666"/>
                  </a:cubicBezTo>
                  <a:cubicBezTo>
                    <a:pt x="49290" y="625"/>
                    <a:pt x="50659" y="124"/>
                    <a:pt x="52408" y="124"/>
                  </a:cubicBezTo>
                  <a:cubicBezTo>
                    <a:pt x="53161" y="124"/>
                    <a:pt x="53985" y="217"/>
                    <a:pt x="54892" y="399"/>
                  </a:cubicBezTo>
                  <a:cubicBezTo>
                    <a:pt x="55463" y="515"/>
                    <a:pt x="56034" y="658"/>
                    <a:pt x="56578" y="818"/>
                  </a:cubicBezTo>
                  <a:cubicBezTo>
                    <a:pt x="56944" y="934"/>
                    <a:pt x="57319" y="1050"/>
                    <a:pt x="57693" y="1166"/>
                  </a:cubicBezTo>
                  <a:cubicBezTo>
                    <a:pt x="58898" y="1550"/>
                    <a:pt x="60138" y="1943"/>
                    <a:pt x="61387" y="2148"/>
                  </a:cubicBezTo>
                  <a:cubicBezTo>
                    <a:pt x="61839" y="2223"/>
                    <a:pt x="62272" y="2261"/>
                    <a:pt x="62685" y="2261"/>
                  </a:cubicBezTo>
                  <a:cubicBezTo>
                    <a:pt x="63786" y="2261"/>
                    <a:pt x="64743" y="1993"/>
                    <a:pt x="65535" y="1461"/>
                  </a:cubicBezTo>
                  <a:lnTo>
                    <a:pt x="65472" y="1354"/>
                  </a:lnTo>
                  <a:cubicBezTo>
                    <a:pt x="64693" y="1880"/>
                    <a:pt x="63758" y="2141"/>
                    <a:pt x="62677" y="2141"/>
                  </a:cubicBezTo>
                  <a:cubicBezTo>
                    <a:pt x="62273" y="2141"/>
                    <a:pt x="61849" y="2105"/>
                    <a:pt x="61404" y="2032"/>
                  </a:cubicBezTo>
                  <a:cubicBezTo>
                    <a:pt x="60164" y="1827"/>
                    <a:pt x="58924" y="1434"/>
                    <a:pt x="57729" y="1059"/>
                  </a:cubicBezTo>
                  <a:cubicBezTo>
                    <a:pt x="57354" y="934"/>
                    <a:pt x="56980" y="818"/>
                    <a:pt x="56605" y="703"/>
                  </a:cubicBezTo>
                  <a:cubicBezTo>
                    <a:pt x="56061" y="542"/>
                    <a:pt x="55490" y="399"/>
                    <a:pt x="54919" y="283"/>
                  </a:cubicBezTo>
                  <a:cubicBezTo>
                    <a:pt x="53998" y="95"/>
                    <a:pt x="53164" y="0"/>
                    <a:pt x="5240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3315100" y="1077425"/>
              <a:ext cx="1621875" cy="1019675"/>
            </a:xfrm>
            <a:custGeom>
              <a:avLst/>
              <a:gdLst/>
              <a:ahLst/>
              <a:cxnLst/>
              <a:rect l="l" t="t" r="r" b="b"/>
              <a:pathLst>
                <a:path w="64875" h="40787" extrusionOk="0">
                  <a:moveTo>
                    <a:pt x="52438" y="0"/>
                  </a:moveTo>
                  <a:cubicBezTo>
                    <a:pt x="50460" y="0"/>
                    <a:pt x="48962" y="580"/>
                    <a:pt x="47710" y="1784"/>
                  </a:cubicBezTo>
                  <a:cubicBezTo>
                    <a:pt x="47032" y="2444"/>
                    <a:pt x="46417" y="3354"/>
                    <a:pt x="45774" y="4621"/>
                  </a:cubicBezTo>
                  <a:cubicBezTo>
                    <a:pt x="45444" y="5281"/>
                    <a:pt x="45150" y="5977"/>
                    <a:pt x="44856" y="6655"/>
                  </a:cubicBezTo>
                  <a:cubicBezTo>
                    <a:pt x="44187" y="8207"/>
                    <a:pt x="43491" y="9813"/>
                    <a:pt x="42456" y="10919"/>
                  </a:cubicBezTo>
                  <a:cubicBezTo>
                    <a:pt x="41466" y="11963"/>
                    <a:pt x="40261" y="12462"/>
                    <a:pt x="39102" y="12846"/>
                  </a:cubicBezTo>
                  <a:cubicBezTo>
                    <a:pt x="38441" y="13060"/>
                    <a:pt x="37754" y="13229"/>
                    <a:pt x="37175" y="13372"/>
                  </a:cubicBezTo>
                  <a:lnTo>
                    <a:pt x="36836" y="13452"/>
                  </a:lnTo>
                  <a:cubicBezTo>
                    <a:pt x="34802" y="13943"/>
                    <a:pt x="32500" y="14487"/>
                    <a:pt x="30912" y="15968"/>
                  </a:cubicBezTo>
                  <a:cubicBezTo>
                    <a:pt x="30323" y="16512"/>
                    <a:pt x="29850" y="17146"/>
                    <a:pt x="29378" y="17797"/>
                  </a:cubicBezTo>
                  <a:cubicBezTo>
                    <a:pt x="28691" y="18751"/>
                    <a:pt x="28039" y="19572"/>
                    <a:pt x="27022" y="20045"/>
                  </a:cubicBezTo>
                  <a:cubicBezTo>
                    <a:pt x="26157" y="20446"/>
                    <a:pt x="25203" y="20446"/>
                    <a:pt x="24194" y="20446"/>
                  </a:cubicBezTo>
                  <a:cubicBezTo>
                    <a:pt x="23436" y="20446"/>
                    <a:pt x="22642" y="20446"/>
                    <a:pt x="21902" y="20643"/>
                  </a:cubicBezTo>
                  <a:cubicBezTo>
                    <a:pt x="20804" y="20928"/>
                    <a:pt x="19796" y="21615"/>
                    <a:pt x="18904" y="22703"/>
                  </a:cubicBezTo>
                  <a:cubicBezTo>
                    <a:pt x="18565" y="23105"/>
                    <a:pt x="18253" y="23551"/>
                    <a:pt x="17968" y="24042"/>
                  </a:cubicBezTo>
                  <a:cubicBezTo>
                    <a:pt x="17325" y="25166"/>
                    <a:pt x="16844" y="26415"/>
                    <a:pt x="16380" y="27619"/>
                  </a:cubicBezTo>
                  <a:cubicBezTo>
                    <a:pt x="16183" y="28127"/>
                    <a:pt x="15987" y="28645"/>
                    <a:pt x="15773" y="29153"/>
                  </a:cubicBezTo>
                  <a:cubicBezTo>
                    <a:pt x="14783" y="31553"/>
                    <a:pt x="13498" y="33676"/>
                    <a:pt x="11964" y="35452"/>
                  </a:cubicBezTo>
                  <a:cubicBezTo>
                    <a:pt x="9033" y="38835"/>
                    <a:pt x="5472" y="40671"/>
                    <a:pt x="1958" y="40671"/>
                  </a:cubicBezTo>
                  <a:cubicBezTo>
                    <a:pt x="1311" y="40671"/>
                    <a:pt x="666" y="40609"/>
                    <a:pt x="27" y="40483"/>
                  </a:cubicBezTo>
                  <a:lnTo>
                    <a:pt x="1" y="40599"/>
                  </a:lnTo>
                  <a:cubicBezTo>
                    <a:pt x="652" y="40724"/>
                    <a:pt x="1294" y="40786"/>
                    <a:pt x="1954" y="40786"/>
                  </a:cubicBezTo>
                  <a:cubicBezTo>
                    <a:pt x="5505" y="40786"/>
                    <a:pt x="9091" y="38940"/>
                    <a:pt x="12053" y="35532"/>
                  </a:cubicBezTo>
                  <a:cubicBezTo>
                    <a:pt x="13596" y="33739"/>
                    <a:pt x="14881" y="31616"/>
                    <a:pt x="15880" y="29198"/>
                  </a:cubicBezTo>
                  <a:cubicBezTo>
                    <a:pt x="16094" y="28689"/>
                    <a:pt x="16290" y="28172"/>
                    <a:pt x="16487" y="27664"/>
                  </a:cubicBezTo>
                  <a:cubicBezTo>
                    <a:pt x="16951" y="26459"/>
                    <a:pt x="17432" y="25210"/>
                    <a:pt x="18075" y="24104"/>
                  </a:cubicBezTo>
                  <a:cubicBezTo>
                    <a:pt x="18351" y="23622"/>
                    <a:pt x="18663" y="23167"/>
                    <a:pt x="18994" y="22775"/>
                  </a:cubicBezTo>
                  <a:cubicBezTo>
                    <a:pt x="19868" y="21713"/>
                    <a:pt x="20858" y="21026"/>
                    <a:pt x="21929" y="20750"/>
                  </a:cubicBezTo>
                  <a:cubicBezTo>
                    <a:pt x="22660" y="20562"/>
                    <a:pt x="23436" y="20562"/>
                    <a:pt x="24194" y="20562"/>
                  </a:cubicBezTo>
                  <a:cubicBezTo>
                    <a:pt x="25176" y="20562"/>
                    <a:pt x="26184" y="20562"/>
                    <a:pt x="27076" y="20143"/>
                  </a:cubicBezTo>
                  <a:cubicBezTo>
                    <a:pt x="28111" y="19670"/>
                    <a:pt x="28771" y="18832"/>
                    <a:pt x="29476" y="17859"/>
                  </a:cubicBezTo>
                  <a:cubicBezTo>
                    <a:pt x="29940" y="17217"/>
                    <a:pt x="30404" y="16593"/>
                    <a:pt x="30983" y="16048"/>
                  </a:cubicBezTo>
                  <a:cubicBezTo>
                    <a:pt x="32554" y="14594"/>
                    <a:pt x="34837" y="14050"/>
                    <a:pt x="36862" y="13568"/>
                  </a:cubicBezTo>
                  <a:lnTo>
                    <a:pt x="37201" y="13488"/>
                  </a:lnTo>
                  <a:cubicBezTo>
                    <a:pt x="37781" y="13345"/>
                    <a:pt x="38468" y="13167"/>
                    <a:pt x="39137" y="12953"/>
                  </a:cubicBezTo>
                  <a:cubicBezTo>
                    <a:pt x="40306" y="12569"/>
                    <a:pt x="41528" y="12061"/>
                    <a:pt x="42545" y="10990"/>
                  </a:cubicBezTo>
                  <a:cubicBezTo>
                    <a:pt x="43589" y="9875"/>
                    <a:pt x="44285" y="8260"/>
                    <a:pt x="44963" y="6699"/>
                  </a:cubicBezTo>
                  <a:cubicBezTo>
                    <a:pt x="45248" y="6021"/>
                    <a:pt x="45551" y="5325"/>
                    <a:pt x="45882" y="4674"/>
                  </a:cubicBezTo>
                  <a:cubicBezTo>
                    <a:pt x="46515" y="3416"/>
                    <a:pt x="47122" y="2524"/>
                    <a:pt x="47791" y="1864"/>
                  </a:cubicBezTo>
                  <a:cubicBezTo>
                    <a:pt x="49024" y="679"/>
                    <a:pt x="50505" y="114"/>
                    <a:pt x="52459" y="114"/>
                  </a:cubicBezTo>
                  <a:cubicBezTo>
                    <a:pt x="53049" y="114"/>
                    <a:pt x="53683" y="166"/>
                    <a:pt x="54365" y="267"/>
                  </a:cubicBezTo>
                  <a:cubicBezTo>
                    <a:pt x="54936" y="356"/>
                    <a:pt x="55498" y="472"/>
                    <a:pt x="56034" y="606"/>
                  </a:cubicBezTo>
                  <a:cubicBezTo>
                    <a:pt x="56453" y="713"/>
                    <a:pt x="56863" y="829"/>
                    <a:pt x="57309" y="945"/>
                  </a:cubicBezTo>
                  <a:cubicBezTo>
                    <a:pt x="58460" y="1266"/>
                    <a:pt x="59656" y="1596"/>
                    <a:pt x="60851" y="1748"/>
                  </a:cubicBezTo>
                  <a:cubicBezTo>
                    <a:pt x="61199" y="1793"/>
                    <a:pt x="61533" y="1816"/>
                    <a:pt x="61853" y="1816"/>
                  </a:cubicBezTo>
                  <a:cubicBezTo>
                    <a:pt x="63054" y="1816"/>
                    <a:pt x="64065" y="1499"/>
                    <a:pt x="64874" y="865"/>
                  </a:cubicBezTo>
                  <a:lnTo>
                    <a:pt x="64803" y="776"/>
                  </a:lnTo>
                  <a:cubicBezTo>
                    <a:pt x="64012" y="1397"/>
                    <a:pt x="63021" y="1705"/>
                    <a:pt x="61841" y="1705"/>
                  </a:cubicBezTo>
                  <a:cubicBezTo>
                    <a:pt x="61530" y="1705"/>
                    <a:pt x="61206" y="1684"/>
                    <a:pt x="60869" y="1641"/>
                  </a:cubicBezTo>
                  <a:cubicBezTo>
                    <a:pt x="59682" y="1480"/>
                    <a:pt x="58487" y="1159"/>
                    <a:pt x="57336" y="838"/>
                  </a:cubicBezTo>
                  <a:cubicBezTo>
                    <a:pt x="56899" y="713"/>
                    <a:pt x="56480" y="597"/>
                    <a:pt x="56060" y="499"/>
                  </a:cubicBezTo>
                  <a:cubicBezTo>
                    <a:pt x="55525" y="356"/>
                    <a:pt x="54954" y="240"/>
                    <a:pt x="54383" y="160"/>
                  </a:cubicBezTo>
                  <a:cubicBezTo>
                    <a:pt x="53686" y="54"/>
                    <a:pt x="53040" y="0"/>
                    <a:pt x="5243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3299050" y="1065900"/>
              <a:ext cx="1605350" cy="1028525"/>
            </a:xfrm>
            <a:custGeom>
              <a:avLst/>
              <a:gdLst/>
              <a:ahLst/>
              <a:cxnLst/>
              <a:rect l="l" t="t" r="r" b="b"/>
              <a:pathLst>
                <a:path w="64214" h="41141" extrusionOk="0">
                  <a:moveTo>
                    <a:pt x="52530" y="0"/>
                  </a:moveTo>
                  <a:cubicBezTo>
                    <a:pt x="50319" y="0"/>
                    <a:pt x="48694" y="649"/>
                    <a:pt x="47380" y="2031"/>
                  </a:cubicBezTo>
                  <a:cubicBezTo>
                    <a:pt x="46729" y="2718"/>
                    <a:pt x="46149" y="3636"/>
                    <a:pt x="45551" y="4912"/>
                  </a:cubicBezTo>
                  <a:cubicBezTo>
                    <a:pt x="45239" y="5590"/>
                    <a:pt x="44945" y="6322"/>
                    <a:pt x="44668" y="7026"/>
                  </a:cubicBezTo>
                  <a:cubicBezTo>
                    <a:pt x="44061" y="8570"/>
                    <a:pt x="43428" y="10167"/>
                    <a:pt x="42473" y="11291"/>
                  </a:cubicBezTo>
                  <a:cubicBezTo>
                    <a:pt x="41537" y="12388"/>
                    <a:pt x="40386" y="12932"/>
                    <a:pt x="39289" y="13369"/>
                  </a:cubicBezTo>
                  <a:cubicBezTo>
                    <a:pt x="38762" y="13574"/>
                    <a:pt x="38165" y="13771"/>
                    <a:pt x="37415" y="13985"/>
                  </a:cubicBezTo>
                  <a:cubicBezTo>
                    <a:pt x="37165" y="14056"/>
                    <a:pt x="36898" y="14128"/>
                    <a:pt x="36639" y="14199"/>
                  </a:cubicBezTo>
                  <a:cubicBezTo>
                    <a:pt x="34775" y="14716"/>
                    <a:pt x="32660" y="15287"/>
                    <a:pt x="31153" y="16590"/>
                  </a:cubicBezTo>
                  <a:cubicBezTo>
                    <a:pt x="30528" y="17125"/>
                    <a:pt x="30020" y="17732"/>
                    <a:pt x="29556" y="18320"/>
                  </a:cubicBezTo>
                  <a:cubicBezTo>
                    <a:pt x="28833" y="19212"/>
                    <a:pt x="28155" y="19989"/>
                    <a:pt x="27120" y="20435"/>
                  </a:cubicBezTo>
                  <a:cubicBezTo>
                    <a:pt x="26255" y="20809"/>
                    <a:pt x="25265" y="20818"/>
                    <a:pt x="24310" y="20818"/>
                  </a:cubicBezTo>
                  <a:cubicBezTo>
                    <a:pt x="23534" y="20827"/>
                    <a:pt x="22740" y="20827"/>
                    <a:pt x="21982" y="21023"/>
                  </a:cubicBezTo>
                  <a:cubicBezTo>
                    <a:pt x="20884" y="21309"/>
                    <a:pt x="19867" y="21987"/>
                    <a:pt x="18958" y="23049"/>
                  </a:cubicBezTo>
                  <a:cubicBezTo>
                    <a:pt x="18619" y="23441"/>
                    <a:pt x="18297" y="23887"/>
                    <a:pt x="18003" y="24369"/>
                  </a:cubicBezTo>
                  <a:cubicBezTo>
                    <a:pt x="17316" y="25511"/>
                    <a:pt x="16808" y="26795"/>
                    <a:pt x="16308" y="28035"/>
                  </a:cubicBezTo>
                  <a:cubicBezTo>
                    <a:pt x="16121" y="28499"/>
                    <a:pt x="15933" y="28981"/>
                    <a:pt x="15728" y="29445"/>
                  </a:cubicBezTo>
                  <a:cubicBezTo>
                    <a:pt x="14711" y="31871"/>
                    <a:pt x="13426" y="33995"/>
                    <a:pt x="11928" y="35761"/>
                  </a:cubicBezTo>
                  <a:cubicBezTo>
                    <a:pt x="9008" y="39183"/>
                    <a:pt x="5484" y="41033"/>
                    <a:pt x="2011" y="41033"/>
                  </a:cubicBezTo>
                  <a:cubicBezTo>
                    <a:pt x="1346" y="41033"/>
                    <a:pt x="684" y="40966"/>
                    <a:pt x="27" y="40828"/>
                  </a:cubicBezTo>
                  <a:lnTo>
                    <a:pt x="0" y="40935"/>
                  </a:lnTo>
                  <a:cubicBezTo>
                    <a:pt x="669" y="41078"/>
                    <a:pt x="1338" y="41140"/>
                    <a:pt x="2016" y="41140"/>
                  </a:cubicBezTo>
                  <a:cubicBezTo>
                    <a:pt x="5522" y="41140"/>
                    <a:pt x="9073" y="39276"/>
                    <a:pt x="12008" y="35832"/>
                  </a:cubicBezTo>
                  <a:cubicBezTo>
                    <a:pt x="13525" y="34057"/>
                    <a:pt x="14809" y="31925"/>
                    <a:pt x="15835" y="29489"/>
                  </a:cubicBezTo>
                  <a:cubicBezTo>
                    <a:pt x="16031" y="29017"/>
                    <a:pt x="16228" y="28544"/>
                    <a:pt x="16406" y="28080"/>
                  </a:cubicBezTo>
                  <a:cubicBezTo>
                    <a:pt x="16924" y="26786"/>
                    <a:pt x="17414" y="25564"/>
                    <a:pt x="18101" y="24422"/>
                  </a:cubicBezTo>
                  <a:cubicBezTo>
                    <a:pt x="18387" y="23950"/>
                    <a:pt x="18708" y="23503"/>
                    <a:pt x="19038" y="23120"/>
                  </a:cubicBezTo>
                  <a:cubicBezTo>
                    <a:pt x="19930" y="22076"/>
                    <a:pt x="20929" y="21407"/>
                    <a:pt x="22009" y="21130"/>
                  </a:cubicBezTo>
                  <a:cubicBezTo>
                    <a:pt x="22749" y="20934"/>
                    <a:pt x="23543" y="20934"/>
                    <a:pt x="24310" y="20925"/>
                  </a:cubicBezTo>
                  <a:cubicBezTo>
                    <a:pt x="25274" y="20925"/>
                    <a:pt x="26273" y="20916"/>
                    <a:pt x="27165" y="20533"/>
                  </a:cubicBezTo>
                  <a:cubicBezTo>
                    <a:pt x="28218" y="20078"/>
                    <a:pt x="28913" y="19293"/>
                    <a:pt x="29636" y="18383"/>
                  </a:cubicBezTo>
                  <a:cubicBezTo>
                    <a:pt x="30100" y="17812"/>
                    <a:pt x="30608" y="17196"/>
                    <a:pt x="31224" y="16670"/>
                  </a:cubicBezTo>
                  <a:cubicBezTo>
                    <a:pt x="32714" y="15394"/>
                    <a:pt x="34810" y="14814"/>
                    <a:pt x="36666" y="14306"/>
                  </a:cubicBezTo>
                  <a:cubicBezTo>
                    <a:pt x="36933" y="14235"/>
                    <a:pt x="37192" y="14163"/>
                    <a:pt x="37442" y="14092"/>
                  </a:cubicBezTo>
                  <a:cubicBezTo>
                    <a:pt x="38200" y="13878"/>
                    <a:pt x="38798" y="13681"/>
                    <a:pt x="39324" y="13467"/>
                  </a:cubicBezTo>
                  <a:cubicBezTo>
                    <a:pt x="40439" y="13030"/>
                    <a:pt x="41599" y="12477"/>
                    <a:pt x="42554" y="11362"/>
                  </a:cubicBezTo>
                  <a:cubicBezTo>
                    <a:pt x="43526" y="10220"/>
                    <a:pt x="44159" y="8614"/>
                    <a:pt x="44775" y="7062"/>
                  </a:cubicBezTo>
                  <a:cubicBezTo>
                    <a:pt x="45052" y="6366"/>
                    <a:pt x="45337" y="5635"/>
                    <a:pt x="45649" y="4966"/>
                  </a:cubicBezTo>
                  <a:cubicBezTo>
                    <a:pt x="46238" y="3690"/>
                    <a:pt x="46818" y="2780"/>
                    <a:pt x="47460" y="2102"/>
                  </a:cubicBezTo>
                  <a:cubicBezTo>
                    <a:pt x="48750" y="745"/>
                    <a:pt x="50348" y="106"/>
                    <a:pt x="52524" y="106"/>
                  </a:cubicBezTo>
                  <a:cubicBezTo>
                    <a:pt x="52938" y="106"/>
                    <a:pt x="53373" y="129"/>
                    <a:pt x="53830" y="175"/>
                  </a:cubicBezTo>
                  <a:cubicBezTo>
                    <a:pt x="54410" y="229"/>
                    <a:pt x="54963" y="318"/>
                    <a:pt x="55498" y="425"/>
                  </a:cubicBezTo>
                  <a:cubicBezTo>
                    <a:pt x="55962" y="523"/>
                    <a:pt x="56417" y="630"/>
                    <a:pt x="56908" y="746"/>
                  </a:cubicBezTo>
                  <a:cubicBezTo>
                    <a:pt x="58023" y="1005"/>
                    <a:pt x="59174" y="1272"/>
                    <a:pt x="60315" y="1388"/>
                  </a:cubicBezTo>
                  <a:cubicBezTo>
                    <a:pt x="60555" y="1411"/>
                    <a:pt x="60788" y="1422"/>
                    <a:pt x="61014" y="1422"/>
                  </a:cubicBezTo>
                  <a:cubicBezTo>
                    <a:pt x="62326" y="1422"/>
                    <a:pt x="63400" y="1047"/>
                    <a:pt x="64214" y="309"/>
                  </a:cubicBezTo>
                  <a:lnTo>
                    <a:pt x="64143" y="229"/>
                  </a:lnTo>
                  <a:cubicBezTo>
                    <a:pt x="63356" y="947"/>
                    <a:pt x="62312" y="1307"/>
                    <a:pt x="61039" y="1307"/>
                  </a:cubicBezTo>
                  <a:cubicBezTo>
                    <a:pt x="60811" y="1307"/>
                    <a:pt x="60576" y="1295"/>
                    <a:pt x="60333" y="1272"/>
                  </a:cubicBezTo>
                  <a:cubicBezTo>
                    <a:pt x="59191" y="1165"/>
                    <a:pt x="58041" y="898"/>
                    <a:pt x="56934" y="639"/>
                  </a:cubicBezTo>
                  <a:cubicBezTo>
                    <a:pt x="56444" y="523"/>
                    <a:pt x="55980" y="416"/>
                    <a:pt x="55516" y="318"/>
                  </a:cubicBezTo>
                  <a:cubicBezTo>
                    <a:pt x="54990" y="202"/>
                    <a:pt x="54419" y="122"/>
                    <a:pt x="53839" y="68"/>
                  </a:cubicBezTo>
                  <a:cubicBezTo>
                    <a:pt x="53381" y="23"/>
                    <a:pt x="52945" y="0"/>
                    <a:pt x="5253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3282975" y="1046400"/>
              <a:ext cx="1588875" cy="1045575"/>
            </a:xfrm>
            <a:custGeom>
              <a:avLst/>
              <a:gdLst/>
              <a:ahLst/>
              <a:cxnLst/>
              <a:rect l="l" t="t" r="r" b="b"/>
              <a:pathLst>
                <a:path w="63555" h="41823" extrusionOk="0">
                  <a:moveTo>
                    <a:pt x="63474" y="1"/>
                  </a:moveTo>
                  <a:cubicBezTo>
                    <a:pt x="62706" y="817"/>
                    <a:pt x="61594" y="1245"/>
                    <a:pt x="60230" y="1245"/>
                  </a:cubicBezTo>
                  <a:cubicBezTo>
                    <a:pt x="60089" y="1245"/>
                    <a:pt x="59945" y="1241"/>
                    <a:pt x="59799" y="1232"/>
                  </a:cubicBezTo>
                  <a:cubicBezTo>
                    <a:pt x="58701" y="1169"/>
                    <a:pt x="57595" y="955"/>
                    <a:pt x="56525" y="741"/>
                  </a:cubicBezTo>
                  <a:cubicBezTo>
                    <a:pt x="55989" y="634"/>
                    <a:pt x="55481" y="536"/>
                    <a:pt x="54972" y="455"/>
                  </a:cubicBezTo>
                  <a:cubicBezTo>
                    <a:pt x="54446" y="375"/>
                    <a:pt x="53884" y="313"/>
                    <a:pt x="53304" y="286"/>
                  </a:cubicBezTo>
                  <a:cubicBezTo>
                    <a:pt x="53106" y="278"/>
                    <a:pt x="52912" y="274"/>
                    <a:pt x="52723" y="274"/>
                  </a:cubicBezTo>
                  <a:cubicBezTo>
                    <a:pt x="50208" y="274"/>
                    <a:pt x="48444" y="995"/>
                    <a:pt x="47051" y="2597"/>
                  </a:cubicBezTo>
                  <a:cubicBezTo>
                    <a:pt x="46435" y="3301"/>
                    <a:pt x="45882" y="4238"/>
                    <a:pt x="45329" y="5532"/>
                  </a:cubicBezTo>
                  <a:cubicBezTo>
                    <a:pt x="45026" y="6227"/>
                    <a:pt x="44749" y="6986"/>
                    <a:pt x="44490" y="7717"/>
                  </a:cubicBezTo>
                  <a:cubicBezTo>
                    <a:pt x="43937" y="9252"/>
                    <a:pt x="43366" y="10831"/>
                    <a:pt x="42483" y="11981"/>
                  </a:cubicBezTo>
                  <a:cubicBezTo>
                    <a:pt x="41600" y="13123"/>
                    <a:pt x="40511" y="13730"/>
                    <a:pt x="39477" y="14212"/>
                  </a:cubicBezTo>
                  <a:cubicBezTo>
                    <a:pt x="38950" y="14461"/>
                    <a:pt x="38353" y="14684"/>
                    <a:pt x="37657" y="14916"/>
                  </a:cubicBezTo>
                  <a:cubicBezTo>
                    <a:pt x="37264" y="15041"/>
                    <a:pt x="36872" y="15166"/>
                    <a:pt x="36443" y="15291"/>
                  </a:cubicBezTo>
                  <a:cubicBezTo>
                    <a:pt x="34748" y="15817"/>
                    <a:pt x="32813" y="16397"/>
                    <a:pt x="31394" y="17530"/>
                  </a:cubicBezTo>
                  <a:cubicBezTo>
                    <a:pt x="30743" y="18048"/>
                    <a:pt x="30190" y="18645"/>
                    <a:pt x="29726" y="19163"/>
                  </a:cubicBezTo>
                  <a:cubicBezTo>
                    <a:pt x="29003" y="19966"/>
                    <a:pt x="28272" y="20724"/>
                    <a:pt x="27219" y="21152"/>
                  </a:cubicBezTo>
                  <a:cubicBezTo>
                    <a:pt x="26354" y="21500"/>
                    <a:pt x="25372" y="21500"/>
                    <a:pt x="24427" y="21509"/>
                  </a:cubicBezTo>
                  <a:cubicBezTo>
                    <a:pt x="23642" y="21518"/>
                    <a:pt x="22830" y="21527"/>
                    <a:pt x="22072" y="21723"/>
                  </a:cubicBezTo>
                  <a:cubicBezTo>
                    <a:pt x="20965" y="22000"/>
                    <a:pt x="19940" y="22669"/>
                    <a:pt x="19021" y="23704"/>
                  </a:cubicBezTo>
                  <a:cubicBezTo>
                    <a:pt x="18673" y="24096"/>
                    <a:pt x="18343" y="24533"/>
                    <a:pt x="18039" y="25015"/>
                  </a:cubicBezTo>
                  <a:cubicBezTo>
                    <a:pt x="17308" y="26175"/>
                    <a:pt x="16781" y="27442"/>
                    <a:pt x="16228" y="28780"/>
                  </a:cubicBezTo>
                  <a:cubicBezTo>
                    <a:pt x="16059" y="29199"/>
                    <a:pt x="15880" y="29627"/>
                    <a:pt x="15693" y="30055"/>
                  </a:cubicBezTo>
                  <a:cubicBezTo>
                    <a:pt x="14640" y="32500"/>
                    <a:pt x="13356" y="34632"/>
                    <a:pt x="11893" y="36389"/>
                  </a:cubicBezTo>
                  <a:cubicBezTo>
                    <a:pt x="8997" y="39842"/>
                    <a:pt x="5513" y="41713"/>
                    <a:pt x="2081" y="41713"/>
                  </a:cubicBezTo>
                  <a:cubicBezTo>
                    <a:pt x="1390" y="41713"/>
                    <a:pt x="701" y="41637"/>
                    <a:pt x="19" y="41483"/>
                  </a:cubicBezTo>
                  <a:lnTo>
                    <a:pt x="1" y="41590"/>
                  </a:lnTo>
                  <a:cubicBezTo>
                    <a:pt x="688" y="41742"/>
                    <a:pt x="1384" y="41822"/>
                    <a:pt x="2080" y="41822"/>
                  </a:cubicBezTo>
                  <a:cubicBezTo>
                    <a:pt x="5541" y="41822"/>
                    <a:pt x="9056" y="39940"/>
                    <a:pt x="11973" y="36452"/>
                  </a:cubicBezTo>
                  <a:cubicBezTo>
                    <a:pt x="13445" y="34685"/>
                    <a:pt x="14730" y="32553"/>
                    <a:pt x="15782" y="30100"/>
                  </a:cubicBezTo>
                  <a:cubicBezTo>
                    <a:pt x="15970" y="29672"/>
                    <a:pt x="16148" y="29235"/>
                    <a:pt x="16326" y="28815"/>
                  </a:cubicBezTo>
                  <a:cubicBezTo>
                    <a:pt x="16880" y="27486"/>
                    <a:pt x="17397" y="26228"/>
                    <a:pt x="18129" y="25069"/>
                  </a:cubicBezTo>
                  <a:cubicBezTo>
                    <a:pt x="18423" y="24596"/>
                    <a:pt x="18753" y="24159"/>
                    <a:pt x="19092" y="23775"/>
                  </a:cubicBezTo>
                  <a:cubicBezTo>
                    <a:pt x="20002" y="22758"/>
                    <a:pt x="21010" y="22098"/>
                    <a:pt x="22098" y="21821"/>
                  </a:cubicBezTo>
                  <a:cubicBezTo>
                    <a:pt x="22848" y="21634"/>
                    <a:pt x="23651" y="21625"/>
                    <a:pt x="24427" y="21616"/>
                  </a:cubicBezTo>
                  <a:cubicBezTo>
                    <a:pt x="25381" y="21607"/>
                    <a:pt x="26372" y="21598"/>
                    <a:pt x="27255" y="21241"/>
                  </a:cubicBezTo>
                  <a:cubicBezTo>
                    <a:pt x="28334" y="20813"/>
                    <a:pt x="29075" y="20046"/>
                    <a:pt x="29806" y="19225"/>
                  </a:cubicBezTo>
                  <a:cubicBezTo>
                    <a:pt x="30261" y="18717"/>
                    <a:pt x="30814" y="18119"/>
                    <a:pt x="31457" y="17611"/>
                  </a:cubicBezTo>
                  <a:cubicBezTo>
                    <a:pt x="32866" y="16495"/>
                    <a:pt x="34784" y="15907"/>
                    <a:pt x="36479" y="15398"/>
                  </a:cubicBezTo>
                  <a:cubicBezTo>
                    <a:pt x="36898" y="15264"/>
                    <a:pt x="37300" y="15148"/>
                    <a:pt x="37692" y="15015"/>
                  </a:cubicBezTo>
                  <a:cubicBezTo>
                    <a:pt x="38388" y="14783"/>
                    <a:pt x="38986" y="14551"/>
                    <a:pt x="39521" y="14310"/>
                  </a:cubicBezTo>
                  <a:cubicBezTo>
                    <a:pt x="40574" y="13819"/>
                    <a:pt x="41671" y="13204"/>
                    <a:pt x="42563" y="12044"/>
                  </a:cubicBezTo>
                  <a:cubicBezTo>
                    <a:pt x="43455" y="10884"/>
                    <a:pt x="44026" y="9287"/>
                    <a:pt x="44588" y="7753"/>
                  </a:cubicBezTo>
                  <a:cubicBezTo>
                    <a:pt x="44847" y="7021"/>
                    <a:pt x="45124" y="6272"/>
                    <a:pt x="45418" y="5567"/>
                  </a:cubicBezTo>
                  <a:cubicBezTo>
                    <a:pt x="45971" y="4292"/>
                    <a:pt x="46515" y="3364"/>
                    <a:pt x="47131" y="2659"/>
                  </a:cubicBezTo>
                  <a:cubicBezTo>
                    <a:pt x="48493" y="1099"/>
                    <a:pt x="50229" y="379"/>
                    <a:pt x="52686" y="379"/>
                  </a:cubicBezTo>
                  <a:cubicBezTo>
                    <a:pt x="52884" y="379"/>
                    <a:pt x="53087" y="384"/>
                    <a:pt x="53295" y="393"/>
                  </a:cubicBezTo>
                  <a:cubicBezTo>
                    <a:pt x="53875" y="420"/>
                    <a:pt x="54428" y="473"/>
                    <a:pt x="54955" y="563"/>
                  </a:cubicBezTo>
                  <a:cubicBezTo>
                    <a:pt x="55463" y="643"/>
                    <a:pt x="55972" y="741"/>
                    <a:pt x="56507" y="848"/>
                  </a:cubicBezTo>
                  <a:cubicBezTo>
                    <a:pt x="57577" y="1053"/>
                    <a:pt x="58684" y="1267"/>
                    <a:pt x="59790" y="1339"/>
                  </a:cubicBezTo>
                  <a:cubicBezTo>
                    <a:pt x="59934" y="1348"/>
                    <a:pt x="60076" y="1352"/>
                    <a:pt x="60215" y="1352"/>
                  </a:cubicBezTo>
                  <a:cubicBezTo>
                    <a:pt x="61611" y="1352"/>
                    <a:pt x="62760" y="907"/>
                    <a:pt x="63555" y="72"/>
                  </a:cubicBezTo>
                  <a:lnTo>
                    <a:pt x="6347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3266925" y="1020975"/>
              <a:ext cx="1572375" cy="1068325"/>
            </a:xfrm>
            <a:custGeom>
              <a:avLst/>
              <a:gdLst/>
              <a:ahLst/>
              <a:cxnLst/>
              <a:rect l="l" t="t" r="r" b="b"/>
              <a:pathLst>
                <a:path w="62895" h="42733" extrusionOk="0">
                  <a:moveTo>
                    <a:pt x="62814" y="1"/>
                  </a:moveTo>
                  <a:cubicBezTo>
                    <a:pt x="62064" y="940"/>
                    <a:pt x="60890" y="1430"/>
                    <a:pt x="59419" y="1430"/>
                  </a:cubicBezTo>
                  <a:cubicBezTo>
                    <a:pt x="59368" y="1430"/>
                    <a:pt x="59316" y="1429"/>
                    <a:pt x="59263" y="1428"/>
                  </a:cubicBezTo>
                  <a:cubicBezTo>
                    <a:pt x="58202" y="1401"/>
                    <a:pt x="57131" y="1232"/>
                    <a:pt x="56105" y="1071"/>
                  </a:cubicBezTo>
                  <a:cubicBezTo>
                    <a:pt x="55525" y="982"/>
                    <a:pt x="54972" y="902"/>
                    <a:pt x="54428" y="830"/>
                  </a:cubicBezTo>
                  <a:cubicBezTo>
                    <a:pt x="54002" y="788"/>
                    <a:pt x="53554" y="739"/>
                    <a:pt x="53106" y="739"/>
                  </a:cubicBezTo>
                  <a:cubicBezTo>
                    <a:pt x="52990" y="739"/>
                    <a:pt x="52875" y="743"/>
                    <a:pt x="52760" y="750"/>
                  </a:cubicBezTo>
                  <a:cubicBezTo>
                    <a:pt x="50610" y="893"/>
                    <a:pt x="48388" y="1312"/>
                    <a:pt x="46720" y="3391"/>
                  </a:cubicBezTo>
                  <a:cubicBezTo>
                    <a:pt x="46131" y="4131"/>
                    <a:pt x="45614" y="5077"/>
                    <a:pt x="45105" y="6379"/>
                  </a:cubicBezTo>
                  <a:cubicBezTo>
                    <a:pt x="44811" y="7111"/>
                    <a:pt x="44552" y="7896"/>
                    <a:pt x="44312" y="8654"/>
                  </a:cubicBezTo>
                  <a:cubicBezTo>
                    <a:pt x="43812" y="10170"/>
                    <a:pt x="43295" y="11741"/>
                    <a:pt x="42501" y="12909"/>
                  </a:cubicBezTo>
                  <a:cubicBezTo>
                    <a:pt x="41662" y="14105"/>
                    <a:pt x="40645" y="14765"/>
                    <a:pt x="39655" y="15300"/>
                  </a:cubicBezTo>
                  <a:cubicBezTo>
                    <a:pt x="39137" y="15577"/>
                    <a:pt x="38557" y="15835"/>
                    <a:pt x="37897" y="16085"/>
                  </a:cubicBezTo>
                  <a:cubicBezTo>
                    <a:pt x="37380" y="16281"/>
                    <a:pt x="36836" y="16460"/>
                    <a:pt x="36256" y="16647"/>
                  </a:cubicBezTo>
                  <a:cubicBezTo>
                    <a:pt x="34641" y="17182"/>
                    <a:pt x="32964" y="17735"/>
                    <a:pt x="31635" y="18708"/>
                  </a:cubicBezTo>
                  <a:cubicBezTo>
                    <a:pt x="30983" y="19181"/>
                    <a:pt x="30413" y="19725"/>
                    <a:pt x="29904" y="20242"/>
                  </a:cubicBezTo>
                  <a:cubicBezTo>
                    <a:pt x="29146" y="20992"/>
                    <a:pt x="28387" y="21705"/>
                    <a:pt x="27317" y="22098"/>
                  </a:cubicBezTo>
                  <a:cubicBezTo>
                    <a:pt x="26452" y="22419"/>
                    <a:pt x="25479" y="22428"/>
                    <a:pt x="24551" y="22446"/>
                  </a:cubicBezTo>
                  <a:cubicBezTo>
                    <a:pt x="23748" y="22455"/>
                    <a:pt x="22928" y="22464"/>
                    <a:pt x="22152" y="22660"/>
                  </a:cubicBezTo>
                  <a:cubicBezTo>
                    <a:pt x="21045" y="22936"/>
                    <a:pt x="20011" y="23597"/>
                    <a:pt x="19074" y="24605"/>
                  </a:cubicBezTo>
                  <a:cubicBezTo>
                    <a:pt x="18717" y="24997"/>
                    <a:pt x="18378" y="25425"/>
                    <a:pt x="18075" y="25889"/>
                  </a:cubicBezTo>
                  <a:cubicBezTo>
                    <a:pt x="17299" y="27085"/>
                    <a:pt x="16737" y="28387"/>
                    <a:pt x="16148" y="29761"/>
                  </a:cubicBezTo>
                  <a:cubicBezTo>
                    <a:pt x="15987" y="30136"/>
                    <a:pt x="15818" y="30519"/>
                    <a:pt x="15648" y="30903"/>
                  </a:cubicBezTo>
                  <a:cubicBezTo>
                    <a:pt x="14560" y="33374"/>
                    <a:pt x="13284" y="35506"/>
                    <a:pt x="11857" y="37255"/>
                  </a:cubicBezTo>
                  <a:cubicBezTo>
                    <a:pt x="8979" y="40752"/>
                    <a:pt x="5527" y="42633"/>
                    <a:pt x="2132" y="42633"/>
                  </a:cubicBezTo>
                  <a:cubicBezTo>
                    <a:pt x="1423" y="42633"/>
                    <a:pt x="717" y="42551"/>
                    <a:pt x="19" y="42384"/>
                  </a:cubicBezTo>
                  <a:lnTo>
                    <a:pt x="1" y="42473"/>
                  </a:lnTo>
                  <a:cubicBezTo>
                    <a:pt x="705" y="42643"/>
                    <a:pt x="1419" y="42732"/>
                    <a:pt x="2133" y="42732"/>
                  </a:cubicBezTo>
                  <a:cubicBezTo>
                    <a:pt x="5558" y="42732"/>
                    <a:pt x="9029" y="40832"/>
                    <a:pt x="11928" y="37317"/>
                  </a:cubicBezTo>
                  <a:cubicBezTo>
                    <a:pt x="13364" y="35569"/>
                    <a:pt x="14649" y="33419"/>
                    <a:pt x="15737" y="30939"/>
                  </a:cubicBezTo>
                  <a:cubicBezTo>
                    <a:pt x="15907" y="30564"/>
                    <a:pt x="16076" y="30171"/>
                    <a:pt x="16237" y="29797"/>
                  </a:cubicBezTo>
                  <a:cubicBezTo>
                    <a:pt x="16826" y="28423"/>
                    <a:pt x="17379" y="27129"/>
                    <a:pt x="18155" y="25952"/>
                  </a:cubicBezTo>
                  <a:cubicBezTo>
                    <a:pt x="18458" y="25488"/>
                    <a:pt x="18797" y="25060"/>
                    <a:pt x="19145" y="24676"/>
                  </a:cubicBezTo>
                  <a:cubicBezTo>
                    <a:pt x="20073" y="23677"/>
                    <a:pt x="21090" y="23026"/>
                    <a:pt x="22178" y="22758"/>
                  </a:cubicBezTo>
                  <a:cubicBezTo>
                    <a:pt x="22946" y="22562"/>
                    <a:pt x="23757" y="22553"/>
                    <a:pt x="24551" y="22544"/>
                  </a:cubicBezTo>
                  <a:cubicBezTo>
                    <a:pt x="25488" y="22526"/>
                    <a:pt x="26469" y="22517"/>
                    <a:pt x="27344" y="22187"/>
                  </a:cubicBezTo>
                  <a:cubicBezTo>
                    <a:pt x="28441" y="21786"/>
                    <a:pt x="29208" y="21072"/>
                    <a:pt x="29966" y="20305"/>
                  </a:cubicBezTo>
                  <a:cubicBezTo>
                    <a:pt x="30564" y="19716"/>
                    <a:pt x="31082" y="19234"/>
                    <a:pt x="31688" y="18788"/>
                  </a:cubicBezTo>
                  <a:cubicBezTo>
                    <a:pt x="33009" y="17825"/>
                    <a:pt x="34677" y="17272"/>
                    <a:pt x="36291" y="16745"/>
                  </a:cubicBezTo>
                  <a:cubicBezTo>
                    <a:pt x="36862" y="16558"/>
                    <a:pt x="37416" y="16371"/>
                    <a:pt x="37933" y="16183"/>
                  </a:cubicBezTo>
                  <a:cubicBezTo>
                    <a:pt x="38602" y="15925"/>
                    <a:pt x="39182" y="15666"/>
                    <a:pt x="39708" y="15380"/>
                  </a:cubicBezTo>
                  <a:cubicBezTo>
                    <a:pt x="40698" y="14845"/>
                    <a:pt x="41733" y="14185"/>
                    <a:pt x="42581" y="12963"/>
                  </a:cubicBezTo>
                  <a:cubicBezTo>
                    <a:pt x="43384" y="11785"/>
                    <a:pt x="43901" y="10206"/>
                    <a:pt x="44401" y="8681"/>
                  </a:cubicBezTo>
                  <a:cubicBezTo>
                    <a:pt x="44651" y="7922"/>
                    <a:pt x="44900" y="7137"/>
                    <a:pt x="45195" y="6415"/>
                  </a:cubicBezTo>
                  <a:cubicBezTo>
                    <a:pt x="45703" y="5121"/>
                    <a:pt x="46221" y="4184"/>
                    <a:pt x="46800" y="3453"/>
                  </a:cubicBezTo>
                  <a:cubicBezTo>
                    <a:pt x="48344" y="1517"/>
                    <a:pt x="50306" y="1018"/>
                    <a:pt x="52769" y="848"/>
                  </a:cubicBezTo>
                  <a:cubicBezTo>
                    <a:pt x="52882" y="841"/>
                    <a:pt x="52995" y="838"/>
                    <a:pt x="53109" y="838"/>
                  </a:cubicBezTo>
                  <a:cubicBezTo>
                    <a:pt x="53551" y="838"/>
                    <a:pt x="53993" y="886"/>
                    <a:pt x="54419" y="928"/>
                  </a:cubicBezTo>
                  <a:cubicBezTo>
                    <a:pt x="54963" y="991"/>
                    <a:pt x="55507" y="1080"/>
                    <a:pt x="56087" y="1169"/>
                  </a:cubicBezTo>
                  <a:cubicBezTo>
                    <a:pt x="57122" y="1330"/>
                    <a:pt x="58193" y="1499"/>
                    <a:pt x="59254" y="1526"/>
                  </a:cubicBezTo>
                  <a:cubicBezTo>
                    <a:pt x="59307" y="1527"/>
                    <a:pt x="59359" y="1528"/>
                    <a:pt x="59411" y="1528"/>
                  </a:cubicBezTo>
                  <a:cubicBezTo>
                    <a:pt x="60917" y="1528"/>
                    <a:pt x="62118" y="1029"/>
                    <a:pt x="62894" y="63"/>
                  </a:cubicBezTo>
                  <a:lnTo>
                    <a:pt x="6281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3250650" y="995775"/>
              <a:ext cx="1555850" cy="1091050"/>
            </a:xfrm>
            <a:custGeom>
              <a:avLst/>
              <a:gdLst/>
              <a:ahLst/>
              <a:cxnLst/>
              <a:rect l="l" t="t" r="r" b="b"/>
              <a:pathLst>
                <a:path w="62234" h="43642" extrusionOk="0">
                  <a:moveTo>
                    <a:pt x="62162" y="0"/>
                  </a:moveTo>
                  <a:cubicBezTo>
                    <a:pt x="61457" y="1041"/>
                    <a:pt x="60296" y="1618"/>
                    <a:pt x="58894" y="1618"/>
                  </a:cubicBezTo>
                  <a:cubicBezTo>
                    <a:pt x="58842" y="1618"/>
                    <a:pt x="58789" y="1617"/>
                    <a:pt x="58737" y="1615"/>
                  </a:cubicBezTo>
                  <a:cubicBezTo>
                    <a:pt x="57755" y="1588"/>
                    <a:pt x="56765" y="1481"/>
                    <a:pt x="55802" y="1383"/>
                  </a:cubicBezTo>
                  <a:cubicBezTo>
                    <a:pt x="55141" y="1312"/>
                    <a:pt x="54517" y="1249"/>
                    <a:pt x="53892" y="1205"/>
                  </a:cubicBezTo>
                  <a:cubicBezTo>
                    <a:pt x="53629" y="1187"/>
                    <a:pt x="53357" y="1178"/>
                    <a:pt x="53080" y="1178"/>
                  </a:cubicBezTo>
                  <a:cubicBezTo>
                    <a:pt x="52802" y="1178"/>
                    <a:pt x="52519" y="1187"/>
                    <a:pt x="52233" y="1205"/>
                  </a:cubicBezTo>
                  <a:cubicBezTo>
                    <a:pt x="49610" y="1383"/>
                    <a:pt x="47755" y="2329"/>
                    <a:pt x="46399" y="4184"/>
                  </a:cubicBezTo>
                  <a:cubicBezTo>
                    <a:pt x="45846" y="4943"/>
                    <a:pt x="45364" y="5906"/>
                    <a:pt x="44882" y="7218"/>
                  </a:cubicBezTo>
                  <a:cubicBezTo>
                    <a:pt x="44606" y="7976"/>
                    <a:pt x="44374" y="8797"/>
                    <a:pt x="44142" y="9582"/>
                  </a:cubicBezTo>
                  <a:cubicBezTo>
                    <a:pt x="43696" y="11089"/>
                    <a:pt x="43241" y="12642"/>
                    <a:pt x="42518" y="13828"/>
                  </a:cubicBezTo>
                  <a:cubicBezTo>
                    <a:pt x="41742" y="15086"/>
                    <a:pt x="40734" y="15817"/>
                    <a:pt x="39851" y="16370"/>
                  </a:cubicBezTo>
                  <a:cubicBezTo>
                    <a:pt x="39342" y="16692"/>
                    <a:pt x="38780" y="16977"/>
                    <a:pt x="38147" y="17245"/>
                  </a:cubicBezTo>
                  <a:cubicBezTo>
                    <a:pt x="37505" y="17521"/>
                    <a:pt x="36809" y="17762"/>
                    <a:pt x="36077" y="18021"/>
                  </a:cubicBezTo>
                  <a:cubicBezTo>
                    <a:pt x="34623" y="18529"/>
                    <a:pt x="33115" y="19056"/>
                    <a:pt x="31884" y="19876"/>
                  </a:cubicBezTo>
                  <a:cubicBezTo>
                    <a:pt x="31197" y="20340"/>
                    <a:pt x="30609" y="20840"/>
                    <a:pt x="30082" y="21313"/>
                  </a:cubicBezTo>
                  <a:cubicBezTo>
                    <a:pt x="29306" y="22009"/>
                    <a:pt x="28512" y="22669"/>
                    <a:pt x="27415" y="23043"/>
                  </a:cubicBezTo>
                  <a:cubicBezTo>
                    <a:pt x="26558" y="23329"/>
                    <a:pt x="25604" y="23347"/>
                    <a:pt x="24685" y="23365"/>
                  </a:cubicBezTo>
                  <a:cubicBezTo>
                    <a:pt x="23873" y="23373"/>
                    <a:pt x="23035" y="23391"/>
                    <a:pt x="22250" y="23588"/>
                  </a:cubicBezTo>
                  <a:cubicBezTo>
                    <a:pt x="21134" y="23864"/>
                    <a:pt x="20091" y="24506"/>
                    <a:pt x="19145" y="25497"/>
                  </a:cubicBezTo>
                  <a:cubicBezTo>
                    <a:pt x="18779" y="25880"/>
                    <a:pt x="18431" y="26300"/>
                    <a:pt x="18119" y="26763"/>
                  </a:cubicBezTo>
                  <a:cubicBezTo>
                    <a:pt x="17289" y="27977"/>
                    <a:pt x="16692" y="29324"/>
                    <a:pt x="16058" y="30742"/>
                  </a:cubicBezTo>
                  <a:cubicBezTo>
                    <a:pt x="15916" y="31072"/>
                    <a:pt x="15773" y="31411"/>
                    <a:pt x="15621" y="31741"/>
                  </a:cubicBezTo>
                  <a:cubicBezTo>
                    <a:pt x="14488" y="34239"/>
                    <a:pt x="13213" y="36380"/>
                    <a:pt x="11830" y="38102"/>
                  </a:cubicBezTo>
                  <a:cubicBezTo>
                    <a:pt x="8972" y="41634"/>
                    <a:pt x="5561" y="43541"/>
                    <a:pt x="2203" y="43541"/>
                  </a:cubicBezTo>
                  <a:cubicBezTo>
                    <a:pt x="1473" y="43541"/>
                    <a:pt x="746" y="43451"/>
                    <a:pt x="27" y="43267"/>
                  </a:cubicBezTo>
                  <a:lnTo>
                    <a:pt x="0" y="43357"/>
                  </a:lnTo>
                  <a:cubicBezTo>
                    <a:pt x="750" y="43544"/>
                    <a:pt x="1499" y="43642"/>
                    <a:pt x="2249" y="43642"/>
                  </a:cubicBezTo>
                  <a:cubicBezTo>
                    <a:pt x="3694" y="43642"/>
                    <a:pt x="5148" y="43294"/>
                    <a:pt x="6584" y="42589"/>
                  </a:cubicBezTo>
                  <a:cubicBezTo>
                    <a:pt x="8467" y="41670"/>
                    <a:pt x="10304" y="40136"/>
                    <a:pt x="11901" y="38164"/>
                  </a:cubicBezTo>
                  <a:cubicBezTo>
                    <a:pt x="13293" y="36434"/>
                    <a:pt x="14569" y="34284"/>
                    <a:pt x="15701" y="31777"/>
                  </a:cubicBezTo>
                  <a:cubicBezTo>
                    <a:pt x="15853" y="31447"/>
                    <a:pt x="16005" y="31117"/>
                    <a:pt x="16148" y="30778"/>
                  </a:cubicBezTo>
                  <a:cubicBezTo>
                    <a:pt x="16772" y="29368"/>
                    <a:pt x="17370" y="28030"/>
                    <a:pt x="18190" y="26817"/>
                  </a:cubicBezTo>
                  <a:cubicBezTo>
                    <a:pt x="18503" y="26362"/>
                    <a:pt x="18851" y="25934"/>
                    <a:pt x="19207" y="25559"/>
                  </a:cubicBezTo>
                  <a:cubicBezTo>
                    <a:pt x="20144" y="24587"/>
                    <a:pt x="21170" y="23953"/>
                    <a:pt x="22267" y="23677"/>
                  </a:cubicBezTo>
                  <a:cubicBezTo>
                    <a:pt x="23052" y="23481"/>
                    <a:pt x="23882" y="23472"/>
                    <a:pt x="24685" y="23454"/>
                  </a:cubicBezTo>
                  <a:cubicBezTo>
                    <a:pt x="25613" y="23445"/>
                    <a:pt x="26576" y="23427"/>
                    <a:pt x="27450" y="23124"/>
                  </a:cubicBezTo>
                  <a:cubicBezTo>
                    <a:pt x="28557" y="22749"/>
                    <a:pt x="29360" y="22089"/>
                    <a:pt x="30145" y="21375"/>
                  </a:cubicBezTo>
                  <a:cubicBezTo>
                    <a:pt x="30671" y="20911"/>
                    <a:pt x="31251" y="20412"/>
                    <a:pt x="31929" y="19957"/>
                  </a:cubicBezTo>
                  <a:cubicBezTo>
                    <a:pt x="33160" y="19136"/>
                    <a:pt x="34659" y="18610"/>
                    <a:pt x="36104" y="18110"/>
                  </a:cubicBezTo>
                  <a:cubicBezTo>
                    <a:pt x="36844" y="17851"/>
                    <a:pt x="37531" y="17611"/>
                    <a:pt x="38183" y="17334"/>
                  </a:cubicBezTo>
                  <a:cubicBezTo>
                    <a:pt x="38825" y="17057"/>
                    <a:pt x="39387" y="16772"/>
                    <a:pt x="39904" y="16451"/>
                  </a:cubicBezTo>
                  <a:cubicBezTo>
                    <a:pt x="40787" y="15898"/>
                    <a:pt x="41804" y="15157"/>
                    <a:pt x="42598" y="13882"/>
                  </a:cubicBezTo>
                  <a:cubicBezTo>
                    <a:pt x="43330" y="12686"/>
                    <a:pt x="43785" y="11116"/>
                    <a:pt x="44231" y="9608"/>
                  </a:cubicBezTo>
                  <a:cubicBezTo>
                    <a:pt x="44463" y="8823"/>
                    <a:pt x="44695" y="8003"/>
                    <a:pt x="44971" y="7244"/>
                  </a:cubicBezTo>
                  <a:cubicBezTo>
                    <a:pt x="45444" y="5951"/>
                    <a:pt x="45926" y="4996"/>
                    <a:pt x="46479" y="4238"/>
                  </a:cubicBezTo>
                  <a:cubicBezTo>
                    <a:pt x="47817" y="2409"/>
                    <a:pt x="49646" y="1472"/>
                    <a:pt x="52242" y="1303"/>
                  </a:cubicBezTo>
                  <a:cubicBezTo>
                    <a:pt x="52543" y="1279"/>
                    <a:pt x="52840" y="1268"/>
                    <a:pt x="53130" y="1268"/>
                  </a:cubicBezTo>
                  <a:cubicBezTo>
                    <a:pt x="53389" y="1268"/>
                    <a:pt x="53644" y="1277"/>
                    <a:pt x="53892" y="1294"/>
                  </a:cubicBezTo>
                  <a:cubicBezTo>
                    <a:pt x="54508" y="1339"/>
                    <a:pt x="55132" y="1401"/>
                    <a:pt x="55793" y="1472"/>
                  </a:cubicBezTo>
                  <a:cubicBezTo>
                    <a:pt x="56756" y="1579"/>
                    <a:pt x="57746" y="1678"/>
                    <a:pt x="58728" y="1704"/>
                  </a:cubicBezTo>
                  <a:cubicBezTo>
                    <a:pt x="58781" y="1706"/>
                    <a:pt x="58834" y="1707"/>
                    <a:pt x="58887" y="1707"/>
                  </a:cubicBezTo>
                  <a:cubicBezTo>
                    <a:pt x="60331" y="1707"/>
                    <a:pt x="61511" y="1121"/>
                    <a:pt x="62234" y="54"/>
                  </a:cubicBezTo>
                  <a:lnTo>
                    <a:pt x="621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3234600" y="970575"/>
              <a:ext cx="1539350" cy="1113800"/>
            </a:xfrm>
            <a:custGeom>
              <a:avLst/>
              <a:gdLst/>
              <a:ahLst/>
              <a:cxnLst/>
              <a:rect l="l" t="t" r="r" b="b"/>
              <a:pathLst>
                <a:path w="61574" h="44552" extrusionOk="0">
                  <a:moveTo>
                    <a:pt x="61502" y="0"/>
                  </a:moveTo>
                  <a:cubicBezTo>
                    <a:pt x="60877" y="1089"/>
                    <a:pt x="59709" y="1731"/>
                    <a:pt x="58192" y="1802"/>
                  </a:cubicBezTo>
                  <a:cubicBezTo>
                    <a:pt x="57998" y="1811"/>
                    <a:pt x="57802" y="1815"/>
                    <a:pt x="57607" y="1815"/>
                  </a:cubicBezTo>
                  <a:cubicBezTo>
                    <a:pt x="56816" y="1815"/>
                    <a:pt x="56019" y="1751"/>
                    <a:pt x="55239" y="1686"/>
                  </a:cubicBezTo>
                  <a:cubicBezTo>
                    <a:pt x="54588" y="1633"/>
                    <a:pt x="53964" y="1588"/>
                    <a:pt x="53348" y="1570"/>
                  </a:cubicBezTo>
                  <a:cubicBezTo>
                    <a:pt x="53283" y="1569"/>
                    <a:pt x="53218" y="1569"/>
                    <a:pt x="53152" y="1569"/>
                  </a:cubicBezTo>
                  <a:cubicBezTo>
                    <a:pt x="52685" y="1569"/>
                    <a:pt x="52198" y="1597"/>
                    <a:pt x="51698" y="1660"/>
                  </a:cubicBezTo>
                  <a:cubicBezTo>
                    <a:pt x="49155" y="1981"/>
                    <a:pt x="47362" y="3034"/>
                    <a:pt x="46068" y="4978"/>
                  </a:cubicBezTo>
                  <a:cubicBezTo>
                    <a:pt x="45542" y="5763"/>
                    <a:pt x="45096" y="6745"/>
                    <a:pt x="44659" y="8056"/>
                  </a:cubicBezTo>
                  <a:cubicBezTo>
                    <a:pt x="44400" y="8850"/>
                    <a:pt x="44177" y="9698"/>
                    <a:pt x="43963" y="10518"/>
                  </a:cubicBezTo>
                  <a:cubicBezTo>
                    <a:pt x="43579" y="12008"/>
                    <a:pt x="43178" y="13551"/>
                    <a:pt x="42527" y="14747"/>
                  </a:cubicBezTo>
                  <a:cubicBezTo>
                    <a:pt x="41956" y="15799"/>
                    <a:pt x="41206" y="16611"/>
                    <a:pt x="40038" y="17441"/>
                  </a:cubicBezTo>
                  <a:cubicBezTo>
                    <a:pt x="39538" y="17798"/>
                    <a:pt x="39003" y="18119"/>
                    <a:pt x="38387" y="18404"/>
                  </a:cubicBezTo>
                  <a:cubicBezTo>
                    <a:pt x="37620" y="18770"/>
                    <a:pt x="36773" y="19073"/>
                    <a:pt x="35881" y="19404"/>
                  </a:cubicBezTo>
                  <a:cubicBezTo>
                    <a:pt x="34587" y="19867"/>
                    <a:pt x="33249" y="20358"/>
                    <a:pt x="32125" y="21045"/>
                  </a:cubicBezTo>
                  <a:cubicBezTo>
                    <a:pt x="31393" y="21491"/>
                    <a:pt x="30769" y="21973"/>
                    <a:pt x="30260" y="22383"/>
                  </a:cubicBezTo>
                  <a:cubicBezTo>
                    <a:pt x="29484" y="22999"/>
                    <a:pt x="28637" y="23632"/>
                    <a:pt x="27513" y="23980"/>
                  </a:cubicBezTo>
                  <a:cubicBezTo>
                    <a:pt x="26656" y="24248"/>
                    <a:pt x="25719" y="24265"/>
                    <a:pt x="24810" y="24283"/>
                  </a:cubicBezTo>
                  <a:cubicBezTo>
                    <a:pt x="23989" y="24301"/>
                    <a:pt x="23132" y="24319"/>
                    <a:pt x="22329" y="24515"/>
                  </a:cubicBezTo>
                  <a:cubicBezTo>
                    <a:pt x="21205" y="24792"/>
                    <a:pt x="20153" y="25425"/>
                    <a:pt x="19198" y="26389"/>
                  </a:cubicBezTo>
                  <a:cubicBezTo>
                    <a:pt x="18824" y="26763"/>
                    <a:pt x="18476" y="27183"/>
                    <a:pt x="18154" y="27638"/>
                  </a:cubicBezTo>
                  <a:cubicBezTo>
                    <a:pt x="17262" y="28878"/>
                    <a:pt x="16629" y="30269"/>
                    <a:pt x="15960" y="31741"/>
                  </a:cubicBezTo>
                  <a:cubicBezTo>
                    <a:pt x="15835" y="32018"/>
                    <a:pt x="15710" y="32294"/>
                    <a:pt x="15576" y="32580"/>
                  </a:cubicBezTo>
                  <a:cubicBezTo>
                    <a:pt x="14390" y="35149"/>
                    <a:pt x="13150" y="37237"/>
                    <a:pt x="11794" y="38958"/>
                  </a:cubicBezTo>
                  <a:cubicBezTo>
                    <a:pt x="10039" y="41155"/>
                    <a:pt x="6681" y="44467"/>
                    <a:pt x="2326" y="44467"/>
                  </a:cubicBezTo>
                  <a:cubicBezTo>
                    <a:pt x="1587" y="44467"/>
                    <a:pt x="820" y="44371"/>
                    <a:pt x="27" y="44159"/>
                  </a:cubicBezTo>
                  <a:lnTo>
                    <a:pt x="0" y="44240"/>
                  </a:lnTo>
                  <a:cubicBezTo>
                    <a:pt x="767" y="44445"/>
                    <a:pt x="1535" y="44552"/>
                    <a:pt x="2302" y="44552"/>
                  </a:cubicBezTo>
                  <a:cubicBezTo>
                    <a:pt x="3738" y="44552"/>
                    <a:pt x="5165" y="44195"/>
                    <a:pt x="6584" y="43490"/>
                  </a:cubicBezTo>
                  <a:cubicBezTo>
                    <a:pt x="8439" y="42562"/>
                    <a:pt x="10268" y="41019"/>
                    <a:pt x="11856" y="39012"/>
                  </a:cubicBezTo>
                  <a:cubicBezTo>
                    <a:pt x="13221" y="37290"/>
                    <a:pt x="14470" y="35194"/>
                    <a:pt x="15657" y="32616"/>
                  </a:cubicBezTo>
                  <a:cubicBezTo>
                    <a:pt x="15781" y="32330"/>
                    <a:pt x="15915" y="32054"/>
                    <a:pt x="16040" y="31777"/>
                  </a:cubicBezTo>
                  <a:cubicBezTo>
                    <a:pt x="16709" y="30305"/>
                    <a:pt x="17343" y="28922"/>
                    <a:pt x="18226" y="27691"/>
                  </a:cubicBezTo>
                  <a:cubicBezTo>
                    <a:pt x="18547" y="27236"/>
                    <a:pt x="18895" y="26817"/>
                    <a:pt x="19261" y="26451"/>
                  </a:cubicBezTo>
                  <a:cubicBezTo>
                    <a:pt x="20206" y="25497"/>
                    <a:pt x="21250" y="24872"/>
                    <a:pt x="22356" y="24596"/>
                  </a:cubicBezTo>
                  <a:cubicBezTo>
                    <a:pt x="23150" y="24399"/>
                    <a:pt x="23998" y="24390"/>
                    <a:pt x="24818" y="24373"/>
                  </a:cubicBezTo>
                  <a:cubicBezTo>
                    <a:pt x="25728" y="24355"/>
                    <a:pt x="26674" y="24337"/>
                    <a:pt x="27539" y="24060"/>
                  </a:cubicBezTo>
                  <a:cubicBezTo>
                    <a:pt x="28672" y="23712"/>
                    <a:pt x="29529" y="23070"/>
                    <a:pt x="30314" y="22446"/>
                  </a:cubicBezTo>
                  <a:cubicBezTo>
                    <a:pt x="30822" y="22044"/>
                    <a:pt x="31447" y="21562"/>
                    <a:pt x="32169" y="21125"/>
                  </a:cubicBezTo>
                  <a:cubicBezTo>
                    <a:pt x="33285" y="20438"/>
                    <a:pt x="34623" y="19948"/>
                    <a:pt x="35916" y="19484"/>
                  </a:cubicBezTo>
                  <a:cubicBezTo>
                    <a:pt x="36808" y="19163"/>
                    <a:pt x="37656" y="18850"/>
                    <a:pt x="38423" y="18485"/>
                  </a:cubicBezTo>
                  <a:cubicBezTo>
                    <a:pt x="39039" y="18190"/>
                    <a:pt x="39583" y="17878"/>
                    <a:pt x="40091" y="17512"/>
                  </a:cubicBezTo>
                  <a:cubicBezTo>
                    <a:pt x="41269" y="16674"/>
                    <a:pt x="42018" y="15853"/>
                    <a:pt x="42607" y="14791"/>
                  </a:cubicBezTo>
                  <a:cubicBezTo>
                    <a:pt x="43267" y="13578"/>
                    <a:pt x="43660" y="12035"/>
                    <a:pt x="44052" y="10545"/>
                  </a:cubicBezTo>
                  <a:cubicBezTo>
                    <a:pt x="44266" y="9724"/>
                    <a:pt x="44480" y="8868"/>
                    <a:pt x="44748" y="8083"/>
                  </a:cubicBezTo>
                  <a:cubicBezTo>
                    <a:pt x="45176" y="6771"/>
                    <a:pt x="45622" y="5799"/>
                    <a:pt x="46140" y="5023"/>
                  </a:cubicBezTo>
                  <a:cubicBezTo>
                    <a:pt x="47424" y="3105"/>
                    <a:pt x="49191" y="2061"/>
                    <a:pt x="51715" y="1749"/>
                  </a:cubicBezTo>
                  <a:cubicBezTo>
                    <a:pt x="52200" y="1686"/>
                    <a:pt x="52685" y="1658"/>
                    <a:pt x="53152" y="1658"/>
                  </a:cubicBezTo>
                  <a:cubicBezTo>
                    <a:pt x="53218" y="1658"/>
                    <a:pt x="53283" y="1659"/>
                    <a:pt x="53348" y="1660"/>
                  </a:cubicBezTo>
                  <a:cubicBezTo>
                    <a:pt x="53964" y="1669"/>
                    <a:pt x="54579" y="1722"/>
                    <a:pt x="55239" y="1776"/>
                  </a:cubicBezTo>
                  <a:cubicBezTo>
                    <a:pt x="56012" y="1840"/>
                    <a:pt x="56813" y="1904"/>
                    <a:pt x="57611" y="1904"/>
                  </a:cubicBezTo>
                  <a:cubicBezTo>
                    <a:pt x="57808" y="1904"/>
                    <a:pt x="58005" y="1900"/>
                    <a:pt x="58201" y="1892"/>
                  </a:cubicBezTo>
                  <a:cubicBezTo>
                    <a:pt x="59735" y="1820"/>
                    <a:pt x="60940" y="1160"/>
                    <a:pt x="61573" y="36"/>
                  </a:cubicBezTo>
                  <a:lnTo>
                    <a:pt x="615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3218525" y="945150"/>
              <a:ext cx="1522850" cy="1136775"/>
            </a:xfrm>
            <a:custGeom>
              <a:avLst/>
              <a:gdLst/>
              <a:ahLst/>
              <a:cxnLst/>
              <a:rect l="l" t="t" r="r" b="b"/>
              <a:pathLst>
                <a:path w="60914" h="45471" extrusionOk="0">
                  <a:moveTo>
                    <a:pt x="60833" y="0"/>
                  </a:moveTo>
                  <a:cubicBezTo>
                    <a:pt x="60289" y="1169"/>
                    <a:pt x="59165" y="1874"/>
                    <a:pt x="57666" y="1999"/>
                  </a:cubicBezTo>
                  <a:cubicBezTo>
                    <a:pt x="57271" y="2028"/>
                    <a:pt x="56874" y="2039"/>
                    <a:pt x="56478" y="2039"/>
                  </a:cubicBezTo>
                  <a:cubicBezTo>
                    <a:pt x="55910" y="2039"/>
                    <a:pt x="55346" y="2016"/>
                    <a:pt x="54794" y="1990"/>
                  </a:cubicBezTo>
                  <a:cubicBezTo>
                    <a:pt x="54262" y="1969"/>
                    <a:pt x="53751" y="1948"/>
                    <a:pt x="53245" y="1948"/>
                  </a:cubicBezTo>
                  <a:cubicBezTo>
                    <a:pt x="53098" y="1948"/>
                    <a:pt x="52951" y="1950"/>
                    <a:pt x="52804" y="1954"/>
                  </a:cubicBezTo>
                  <a:cubicBezTo>
                    <a:pt x="52278" y="1963"/>
                    <a:pt x="51725" y="2025"/>
                    <a:pt x="51163" y="2124"/>
                  </a:cubicBezTo>
                  <a:cubicBezTo>
                    <a:pt x="48701" y="2579"/>
                    <a:pt x="46979" y="3738"/>
                    <a:pt x="45739" y="5772"/>
                  </a:cubicBezTo>
                  <a:cubicBezTo>
                    <a:pt x="45248" y="6584"/>
                    <a:pt x="44829" y="7583"/>
                    <a:pt x="44437" y="8904"/>
                  </a:cubicBezTo>
                  <a:cubicBezTo>
                    <a:pt x="44196" y="9724"/>
                    <a:pt x="43990" y="10616"/>
                    <a:pt x="43794" y="11473"/>
                  </a:cubicBezTo>
                  <a:cubicBezTo>
                    <a:pt x="43464" y="12945"/>
                    <a:pt x="43125" y="14461"/>
                    <a:pt x="42545" y="15675"/>
                  </a:cubicBezTo>
                  <a:cubicBezTo>
                    <a:pt x="42019" y="16772"/>
                    <a:pt x="41296" y="17655"/>
                    <a:pt x="40226" y="18529"/>
                  </a:cubicBezTo>
                  <a:cubicBezTo>
                    <a:pt x="39744" y="18922"/>
                    <a:pt x="39218" y="19261"/>
                    <a:pt x="38629" y="19573"/>
                  </a:cubicBezTo>
                  <a:cubicBezTo>
                    <a:pt x="37746" y="20046"/>
                    <a:pt x="36747" y="20412"/>
                    <a:pt x="35685" y="20804"/>
                  </a:cubicBezTo>
                  <a:cubicBezTo>
                    <a:pt x="34552" y="21223"/>
                    <a:pt x="33374" y="21661"/>
                    <a:pt x="32357" y="22223"/>
                  </a:cubicBezTo>
                  <a:cubicBezTo>
                    <a:pt x="31590" y="22660"/>
                    <a:pt x="30930" y="23115"/>
                    <a:pt x="30430" y="23463"/>
                  </a:cubicBezTo>
                  <a:cubicBezTo>
                    <a:pt x="29637" y="24025"/>
                    <a:pt x="28753" y="24605"/>
                    <a:pt x="27611" y="24935"/>
                  </a:cubicBezTo>
                  <a:cubicBezTo>
                    <a:pt x="26764" y="25167"/>
                    <a:pt x="25845" y="25193"/>
                    <a:pt x="24953" y="25211"/>
                  </a:cubicBezTo>
                  <a:cubicBezTo>
                    <a:pt x="24105" y="25229"/>
                    <a:pt x="23240" y="25247"/>
                    <a:pt x="22419" y="25452"/>
                  </a:cubicBezTo>
                  <a:cubicBezTo>
                    <a:pt x="21286" y="25729"/>
                    <a:pt x="20225" y="26344"/>
                    <a:pt x="19252" y="27290"/>
                  </a:cubicBezTo>
                  <a:cubicBezTo>
                    <a:pt x="18878" y="27655"/>
                    <a:pt x="18521" y="28066"/>
                    <a:pt x="18182" y="28521"/>
                  </a:cubicBezTo>
                  <a:cubicBezTo>
                    <a:pt x="17245" y="29797"/>
                    <a:pt x="16567" y="31233"/>
                    <a:pt x="15854" y="32749"/>
                  </a:cubicBezTo>
                  <a:cubicBezTo>
                    <a:pt x="15746" y="32972"/>
                    <a:pt x="15639" y="33195"/>
                    <a:pt x="15532" y="33418"/>
                  </a:cubicBezTo>
                  <a:cubicBezTo>
                    <a:pt x="14301" y="36041"/>
                    <a:pt x="13061" y="38138"/>
                    <a:pt x="11750" y="39824"/>
                  </a:cubicBezTo>
                  <a:cubicBezTo>
                    <a:pt x="10019" y="42048"/>
                    <a:pt x="6693" y="45383"/>
                    <a:pt x="2376" y="45383"/>
                  </a:cubicBezTo>
                  <a:cubicBezTo>
                    <a:pt x="1620" y="45383"/>
                    <a:pt x="833" y="45280"/>
                    <a:pt x="19" y="45051"/>
                  </a:cubicBezTo>
                  <a:lnTo>
                    <a:pt x="1" y="45132"/>
                  </a:lnTo>
                  <a:cubicBezTo>
                    <a:pt x="822" y="45364"/>
                    <a:pt x="1616" y="45471"/>
                    <a:pt x="2383" y="45471"/>
                  </a:cubicBezTo>
                  <a:cubicBezTo>
                    <a:pt x="6727" y="45471"/>
                    <a:pt x="10073" y="42107"/>
                    <a:pt x="11821" y="39868"/>
                  </a:cubicBezTo>
                  <a:cubicBezTo>
                    <a:pt x="13133" y="38182"/>
                    <a:pt x="14373" y="36086"/>
                    <a:pt x="15613" y="33454"/>
                  </a:cubicBezTo>
                  <a:cubicBezTo>
                    <a:pt x="15720" y="33231"/>
                    <a:pt x="15818" y="33008"/>
                    <a:pt x="15925" y="32785"/>
                  </a:cubicBezTo>
                  <a:cubicBezTo>
                    <a:pt x="16639" y="31268"/>
                    <a:pt x="17317" y="29832"/>
                    <a:pt x="18253" y="28565"/>
                  </a:cubicBezTo>
                  <a:cubicBezTo>
                    <a:pt x="18583" y="28119"/>
                    <a:pt x="18940" y="27709"/>
                    <a:pt x="19315" y="27343"/>
                  </a:cubicBezTo>
                  <a:cubicBezTo>
                    <a:pt x="20269" y="26415"/>
                    <a:pt x="21322" y="25800"/>
                    <a:pt x="22437" y="25532"/>
                  </a:cubicBezTo>
                  <a:cubicBezTo>
                    <a:pt x="23249" y="25336"/>
                    <a:pt x="24114" y="25309"/>
                    <a:pt x="24953" y="25291"/>
                  </a:cubicBezTo>
                  <a:cubicBezTo>
                    <a:pt x="25845" y="25274"/>
                    <a:pt x="26773" y="25247"/>
                    <a:pt x="27629" y="25006"/>
                  </a:cubicBezTo>
                  <a:cubicBezTo>
                    <a:pt x="28789" y="24685"/>
                    <a:pt x="29672" y="24096"/>
                    <a:pt x="30475" y="23525"/>
                  </a:cubicBezTo>
                  <a:cubicBezTo>
                    <a:pt x="30975" y="23177"/>
                    <a:pt x="31635" y="22722"/>
                    <a:pt x="32402" y="22294"/>
                  </a:cubicBezTo>
                  <a:cubicBezTo>
                    <a:pt x="33410" y="21732"/>
                    <a:pt x="34579" y="21304"/>
                    <a:pt x="35712" y="20884"/>
                  </a:cubicBezTo>
                  <a:cubicBezTo>
                    <a:pt x="36729" y="20510"/>
                    <a:pt x="37773" y="20117"/>
                    <a:pt x="38665" y="19644"/>
                  </a:cubicBezTo>
                  <a:cubicBezTo>
                    <a:pt x="39262" y="19332"/>
                    <a:pt x="39789" y="18984"/>
                    <a:pt x="40279" y="18592"/>
                  </a:cubicBezTo>
                  <a:cubicBezTo>
                    <a:pt x="41359" y="17709"/>
                    <a:pt x="42081" y="16816"/>
                    <a:pt x="42617" y="15710"/>
                  </a:cubicBezTo>
                  <a:cubicBezTo>
                    <a:pt x="43197" y="14488"/>
                    <a:pt x="43544" y="12963"/>
                    <a:pt x="43875" y="11491"/>
                  </a:cubicBezTo>
                  <a:cubicBezTo>
                    <a:pt x="44071" y="10634"/>
                    <a:pt x="44267" y="9751"/>
                    <a:pt x="44517" y="8930"/>
                  </a:cubicBezTo>
                  <a:cubicBezTo>
                    <a:pt x="44909" y="7610"/>
                    <a:pt x="45320" y="6620"/>
                    <a:pt x="45810" y="5817"/>
                  </a:cubicBezTo>
                  <a:cubicBezTo>
                    <a:pt x="47033" y="3801"/>
                    <a:pt x="48736" y="2659"/>
                    <a:pt x="51181" y="2204"/>
                  </a:cubicBezTo>
                  <a:cubicBezTo>
                    <a:pt x="51734" y="2106"/>
                    <a:pt x="52278" y="2043"/>
                    <a:pt x="52813" y="2034"/>
                  </a:cubicBezTo>
                  <a:cubicBezTo>
                    <a:pt x="52958" y="2030"/>
                    <a:pt x="53103" y="2029"/>
                    <a:pt x="53249" y="2029"/>
                  </a:cubicBezTo>
                  <a:cubicBezTo>
                    <a:pt x="53751" y="2029"/>
                    <a:pt x="54262" y="2049"/>
                    <a:pt x="54794" y="2070"/>
                  </a:cubicBezTo>
                  <a:cubicBezTo>
                    <a:pt x="55354" y="2097"/>
                    <a:pt x="55926" y="2123"/>
                    <a:pt x="56502" y="2123"/>
                  </a:cubicBezTo>
                  <a:cubicBezTo>
                    <a:pt x="56890" y="2123"/>
                    <a:pt x="57279" y="2111"/>
                    <a:pt x="57666" y="2079"/>
                  </a:cubicBezTo>
                  <a:cubicBezTo>
                    <a:pt x="59201" y="1954"/>
                    <a:pt x="60352" y="1231"/>
                    <a:pt x="60914" y="36"/>
                  </a:cubicBezTo>
                  <a:lnTo>
                    <a:pt x="6083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3202475" y="919950"/>
              <a:ext cx="1506125" cy="1159300"/>
            </a:xfrm>
            <a:custGeom>
              <a:avLst/>
              <a:gdLst/>
              <a:ahLst/>
              <a:cxnLst/>
              <a:rect l="l" t="t" r="r" b="b"/>
              <a:pathLst>
                <a:path w="60245" h="46372" extrusionOk="0">
                  <a:moveTo>
                    <a:pt x="60173" y="0"/>
                  </a:moveTo>
                  <a:cubicBezTo>
                    <a:pt x="59709" y="1231"/>
                    <a:pt x="58621" y="2008"/>
                    <a:pt x="57131" y="2186"/>
                  </a:cubicBezTo>
                  <a:cubicBezTo>
                    <a:pt x="56328" y="2278"/>
                    <a:pt x="55519" y="2284"/>
                    <a:pt x="54731" y="2284"/>
                  </a:cubicBezTo>
                  <a:cubicBezTo>
                    <a:pt x="54599" y="2284"/>
                    <a:pt x="54469" y="2284"/>
                    <a:pt x="54339" y="2284"/>
                  </a:cubicBezTo>
                  <a:cubicBezTo>
                    <a:pt x="54115" y="2281"/>
                    <a:pt x="53896" y="2279"/>
                    <a:pt x="53680" y="2279"/>
                  </a:cubicBezTo>
                  <a:cubicBezTo>
                    <a:pt x="53198" y="2279"/>
                    <a:pt x="52731" y="2289"/>
                    <a:pt x="52269" y="2320"/>
                  </a:cubicBezTo>
                  <a:cubicBezTo>
                    <a:pt x="51734" y="2355"/>
                    <a:pt x="51181" y="2445"/>
                    <a:pt x="50627" y="2578"/>
                  </a:cubicBezTo>
                  <a:cubicBezTo>
                    <a:pt x="48246" y="3167"/>
                    <a:pt x="46586" y="4425"/>
                    <a:pt x="45409" y="6566"/>
                  </a:cubicBezTo>
                  <a:cubicBezTo>
                    <a:pt x="44945" y="7405"/>
                    <a:pt x="44570" y="8413"/>
                    <a:pt x="44213" y="9742"/>
                  </a:cubicBezTo>
                  <a:cubicBezTo>
                    <a:pt x="43981" y="10598"/>
                    <a:pt x="43803" y="11526"/>
                    <a:pt x="43633" y="12418"/>
                  </a:cubicBezTo>
                  <a:cubicBezTo>
                    <a:pt x="43357" y="13872"/>
                    <a:pt x="43062" y="15371"/>
                    <a:pt x="42554" y="16593"/>
                  </a:cubicBezTo>
                  <a:cubicBezTo>
                    <a:pt x="42072" y="17753"/>
                    <a:pt x="41412" y="18681"/>
                    <a:pt x="40413" y="19600"/>
                  </a:cubicBezTo>
                  <a:cubicBezTo>
                    <a:pt x="39949" y="20028"/>
                    <a:pt x="39440" y="20403"/>
                    <a:pt x="38869" y="20733"/>
                  </a:cubicBezTo>
                  <a:cubicBezTo>
                    <a:pt x="37870" y="21322"/>
                    <a:pt x="36657" y="21776"/>
                    <a:pt x="35479" y="22205"/>
                  </a:cubicBezTo>
                  <a:cubicBezTo>
                    <a:pt x="34507" y="22570"/>
                    <a:pt x="33490" y="22945"/>
                    <a:pt x="32598" y="23400"/>
                  </a:cubicBezTo>
                  <a:cubicBezTo>
                    <a:pt x="31974" y="23712"/>
                    <a:pt x="31340" y="24078"/>
                    <a:pt x="30609" y="24533"/>
                  </a:cubicBezTo>
                  <a:cubicBezTo>
                    <a:pt x="29815" y="25024"/>
                    <a:pt x="28878" y="25568"/>
                    <a:pt x="27700" y="25871"/>
                  </a:cubicBezTo>
                  <a:cubicBezTo>
                    <a:pt x="26871" y="26085"/>
                    <a:pt x="25970" y="26103"/>
                    <a:pt x="25095" y="26130"/>
                  </a:cubicBezTo>
                  <a:cubicBezTo>
                    <a:pt x="24239" y="26157"/>
                    <a:pt x="23347" y="26175"/>
                    <a:pt x="22499" y="26380"/>
                  </a:cubicBezTo>
                  <a:cubicBezTo>
                    <a:pt x="21366" y="26656"/>
                    <a:pt x="20287" y="27263"/>
                    <a:pt x="19315" y="28173"/>
                  </a:cubicBezTo>
                  <a:cubicBezTo>
                    <a:pt x="18931" y="28539"/>
                    <a:pt x="18556" y="28949"/>
                    <a:pt x="18217" y="29386"/>
                  </a:cubicBezTo>
                  <a:cubicBezTo>
                    <a:pt x="17218" y="30697"/>
                    <a:pt x="16496" y="32187"/>
                    <a:pt x="15728" y="33766"/>
                  </a:cubicBezTo>
                  <a:cubicBezTo>
                    <a:pt x="15657" y="33936"/>
                    <a:pt x="15577" y="34096"/>
                    <a:pt x="15496" y="34257"/>
                  </a:cubicBezTo>
                  <a:cubicBezTo>
                    <a:pt x="14194" y="36969"/>
                    <a:pt x="12990" y="39012"/>
                    <a:pt x="11714" y="40671"/>
                  </a:cubicBezTo>
                  <a:cubicBezTo>
                    <a:pt x="9990" y="42924"/>
                    <a:pt x="6691" y="46298"/>
                    <a:pt x="2418" y="46298"/>
                  </a:cubicBezTo>
                  <a:cubicBezTo>
                    <a:pt x="1648" y="46298"/>
                    <a:pt x="847" y="46188"/>
                    <a:pt x="18" y="45943"/>
                  </a:cubicBezTo>
                  <a:lnTo>
                    <a:pt x="0" y="46015"/>
                  </a:lnTo>
                  <a:cubicBezTo>
                    <a:pt x="839" y="46265"/>
                    <a:pt x="1642" y="46372"/>
                    <a:pt x="2418" y="46372"/>
                  </a:cubicBezTo>
                  <a:cubicBezTo>
                    <a:pt x="6718" y="46372"/>
                    <a:pt x="10046" y="42982"/>
                    <a:pt x="11776" y="40716"/>
                  </a:cubicBezTo>
                  <a:cubicBezTo>
                    <a:pt x="13052" y="39056"/>
                    <a:pt x="14256" y="37014"/>
                    <a:pt x="15568" y="34293"/>
                  </a:cubicBezTo>
                  <a:cubicBezTo>
                    <a:pt x="15639" y="34132"/>
                    <a:pt x="15719" y="33963"/>
                    <a:pt x="15800" y="33802"/>
                  </a:cubicBezTo>
                  <a:cubicBezTo>
                    <a:pt x="16558" y="32223"/>
                    <a:pt x="17281" y="30742"/>
                    <a:pt x="18280" y="29431"/>
                  </a:cubicBezTo>
                  <a:cubicBezTo>
                    <a:pt x="18619" y="28994"/>
                    <a:pt x="18984" y="28592"/>
                    <a:pt x="19368" y="28235"/>
                  </a:cubicBezTo>
                  <a:cubicBezTo>
                    <a:pt x="20332" y="27325"/>
                    <a:pt x="21393" y="26728"/>
                    <a:pt x="22517" y="26451"/>
                  </a:cubicBezTo>
                  <a:cubicBezTo>
                    <a:pt x="23356" y="26255"/>
                    <a:pt x="24239" y="26228"/>
                    <a:pt x="25095" y="26210"/>
                  </a:cubicBezTo>
                  <a:cubicBezTo>
                    <a:pt x="25979" y="26183"/>
                    <a:pt x="26880" y="26157"/>
                    <a:pt x="27718" y="25943"/>
                  </a:cubicBezTo>
                  <a:cubicBezTo>
                    <a:pt x="28914" y="25639"/>
                    <a:pt x="29850" y="25095"/>
                    <a:pt x="30644" y="24596"/>
                  </a:cubicBezTo>
                  <a:cubicBezTo>
                    <a:pt x="31376" y="24141"/>
                    <a:pt x="32009" y="23784"/>
                    <a:pt x="32634" y="23463"/>
                  </a:cubicBezTo>
                  <a:cubicBezTo>
                    <a:pt x="33526" y="23016"/>
                    <a:pt x="34534" y="22642"/>
                    <a:pt x="35506" y="22276"/>
                  </a:cubicBezTo>
                  <a:cubicBezTo>
                    <a:pt x="36684" y="21839"/>
                    <a:pt x="37906" y="21393"/>
                    <a:pt x="38914" y="20804"/>
                  </a:cubicBezTo>
                  <a:cubicBezTo>
                    <a:pt x="39485" y="20465"/>
                    <a:pt x="39994" y="20090"/>
                    <a:pt x="40466" y="19653"/>
                  </a:cubicBezTo>
                  <a:cubicBezTo>
                    <a:pt x="41474" y="18725"/>
                    <a:pt x="42135" y="17789"/>
                    <a:pt x="42625" y="16629"/>
                  </a:cubicBezTo>
                  <a:cubicBezTo>
                    <a:pt x="43134" y="15398"/>
                    <a:pt x="43428" y="13890"/>
                    <a:pt x="43705" y="12436"/>
                  </a:cubicBezTo>
                  <a:cubicBezTo>
                    <a:pt x="43883" y="11544"/>
                    <a:pt x="44062" y="10616"/>
                    <a:pt x="44285" y="9760"/>
                  </a:cubicBezTo>
                  <a:cubicBezTo>
                    <a:pt x="44641" y="8440"/>
                    <a:pt x="45016" y="7432"/>
                    <a:pt x="45480" y="6602"/>
                  </a:cubicBezTo>
                  <a:cubicBezTo>
                    <a:pt x="46640" y="4488"/>
                    <a:pt x="48281" y="3230"/>
                    <a:pt x="50645" y="2650"/>
                  </a:cubicBezTo>
                  <a:cubicBezTo>
                    <a:pt x="51189" y="2516"/>
                    <a:pt x="51743" y="2436"/>
                    <a:pt x="52269" y="2391"/>
                  </a:cubicBezTo>
                  <a:cubicBezTo>
                    <a:pt x="52747" y="2359"/>
                    <a:pt x="53229" y="2355"/>
                    <a:pt x="53729" y="2355"/>
                  </a:cubicBezTo>
                  <a:cubicBezTo>
                    <a:pt x="53929" y="2355"/>
                    <a:pt x="54132" y="2355"/>
                    <a:pt x="54339" y="2355"/>
                  </a:cubicBezTo>
                  <a:cubicBezTo>
                    <a:pt x="54544" y="2357"/>
                    <a:pt x="54752" y="2359"/>
                    <a:pt x="54960" y="2359"/>
                  </a:cubicBezTo>
                  <a:cubicBezTo>
                    <a:pt x="55681" y="2359"/>
                    <a:pt x="56413" y="2340"/>
                    <a:pt x="57140" y="2257"/>
                  </a:cubicBezTo>
                  <a:cubicBezTo>
                    <a:pt x="58639" y="2079"/>
                    <a:pt x="59771" y="1267"/>
                    <a:pt x="60244" y="27"/>
                  </a:cubicBezTo>
                  <a:lnTo>
                    <a:pt x="6017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3186425" y="894525"/>
              <a:ext cx="1489600" cy="1182050"/>
            </a:xfrm>
            <a:custGeom>
              <a:avLst/>
              <a:gdLst/>
              <a:ahLst/>
              <a:cxnLst/>
              <a:rect l="l" t="t" r="r" b="b"/>
              <a:pathLst>
                <a:path w="59584" h="47282" extrusionOk="0">
                  <a:moveTo>
                    <a:pt x="59512" y="0"/>
                  </a:moveTo>
                  <a:cubicBezTo>
                    <a:pt x="59129" y="1285"/>
                    <a:pt x="58067" y="2150"/>
                    <a:pt x="56595" y="2382"/>
                  </a:cubicBezTo>
                  <a:cubicBezTo>
                    <a:pt x="55685" y="2516"/>
                    <a:pt x="54766" y="2543"/>
                    <a:pt x="53874" y="2570"/>
                  </a:cubicBezTo>
                  <a:cubicBezTo>
                    <a:pt x="53125" y="2596"/>
                    <a:pt x="52420" y="2614"/>
                    <a:pt x="51724" y="2694"/>
                  </a:cubicBezTo>
                  <a:cubicBezTo>
                    <a:pt x="51180" y="2757"/>
                    <a:pt x="50636" y="2873"/>
                    <a:pt x="50092" y="3042"/>
                  </a:cubicBezTo>
                  <a:cubicBezTo>
                    <a:pt x="47817" y="3738"/>
                    <a:pt x="46176" y="5157"/>
                    <a:pt x="45078" y="7360"/>
                  </a:cubicBezTo>
                  <a:cubicBezTo>
                    <a:pt x="44650" y="8217"/>
                    <a:pt x="44293" y="9278"/>
                    <a:pt x="43990" y="10590"/>
                  </a:cubicBezTo>
                  <a:cubicBezTo>
                    <a:pt x="43776" y="11482"/>
                    <a:pt x="43624" y="12454"/>
                    <a:pt x="43472" y="13382"/>
                  </a:cubicBezTo>
                  <a:cubicBezTo>
                    <a:pt x="43249" y="14818"/>
                    <a:pt x="43009" y="16290"/>
                    <a:pt x="42571" y="17521"/>
                  </a:cubicBezTo>
                  <a:cubicBezTo>
                    <a:pt x="42134" y="18726"/>
                    <a:pt x="41510" y="19734"/>
                    <a:pt x="40600" y="20679"/>
                  </a:cubicBezTo>
                  <a:cubicBezTo>
                    <a:pt x="40154" y="21143"/>
                    <a:pt x="39672" y="21545"/>
                    <a:pt x="39110" y="21901"/>
                  </a:cubicBezTo>
                  <a:cubicBezTo>
                    <a:pt x="37995" y="22624"/>
                    <a:pt x="36612" y="23132"/>
                    <a:pt x="35265" y="23623"/>
                  </a:cubicBezTo>
                  <a:cubicBezTo>
                    <a:pt x="34453" y="23918"/>
                    <a:pt x="33606" y="24230"/>
                    <a:pt x="32839" y="24578"/>
                  </a:cubicBezTo>
                  <a:cubicBezTo>
                    <a:pt x="32178" y="24881"/>
                    <a:pt x="31500" y="25220"/>
                    <a:pt x="30778" y="25613"/>
                  </a:cubicBezTo>
                  <a:cubicBezTo>
                    <a:pt x="29779" y="26157"/>
                    <a:pt x="28887" y="26576"/>
                    <a:pt x="27798" y="26826"/>
                  </a:cubicBezTo>
                  <a:cubicBezTo>
                    <a:pt x="26977" y="27004"/>
                    <a:pt x="26103" y="27031"/>
                    <a:pt x="25256" y="27058"/>
                  </a:cubicBezTo>
                  <a:cubicBezTo>
                    <a:pt x="24364" y="27084"/>
                    <a:pt x="23454" y="27111"/>
                    <a:pt x="22588" y="27316"/>
                  </a:cubicBezTo>
                  <a:cubicBezTo>
                    <a:pt x="21437" y="27593"/>
                    <a:pt x="20358" y="28182"/>
                    <a:pt x="19368" y="29074"/>
                  </a:cubicBezTo>
                  <a:cubicBezTo>
                    <a:pt x="18975" y="29431"/>
                    <a:pt x="18601" y="29832"/>
                    <a:pt x="18253" y="30269"/>
                  </a:cubicBezTo>
                  <a:cubicBezTo>
                    <a:pt x="17182" y="31616"/>
                    <a:pt x="16415" y="33169"/>
                    <a:pt x="15603" y="34810"/>
                  </a:cubicBezTo>
                  <a:lnTo>
                    <a:pt x="15451" y="35104"/>
                  </a:lnTo>
                  <a:cubicBezTo>
                    <a:pt x="14524" y="37005"/>
                    <a:pt x="13257" y="39449"/>
                    <a:pt x="11678" y="41536"/>
                  </a:cubicBezTo>
                  <a:cubicBezTo>
                    <a:pt x="9961" y="43810"/>
                    <a:pt x="6689" y="47214"/>
                    <a:pt x="2460" y="47214"/>
                  </a:cubicBezTo>
                  <a:cubicBezTo>
                    <a:pt x="1678" y="47214"/>
                    <a:pt x="862" y="47097"/>
                    <a:pt x="18" y="46836"/>
                  </a:cubicBezTo>
                  <a:lnTo>
                    <a:pt x="0" y="46907"/>
                  </a:lnTo>
                  <a:cubicBezTo>
                    <a:pt x="848" y="47166"/>
                    <a:pt x="1668" y="47282"/>
                    <a:pt x="2462" y="47282"/>
                  </a:cubicBezTo>
                  <a:cubicBezTo>
                    <a:pt x="6718" y="47282"/>
                    <a:pt x="10010" y="43865"/>
                    <a:pt x="11740" y="41581"/>
                  </a:cubicBezTo>
                  <a:cubicBezTo>
                    <a:pt x="13310" y="39485"/>
                    <a:pt x="14586" y="37031"/>
                    <a:pt x="15514" y="35140"/>
                  </a:cubicBezTo>
                  <a:lnTo>
                    <a:pt x="15666" y="34837"/>
                  </a:lnTo>
                  <a:cubicBezTo>
                    <a:pt x="16477" y="33204"/>
                    <a:pt x="17236" y="31652"/>
                    <a:pt x="18306" y="30314"/>
                  </a:cubicBezTo>
                  <a:cubicBezTo>
                    <a:pt x="18654" y="29877"/>
                    <a:pt x="19029" y="29484"/>
                    <a:pt x="19421" y="29127"/>
                  </a:cubicBezTo>
                  <a:cubicBezTo>
                    <a:pt x="20394" y="28244"/>
                    <a:pt x="21464" y="27655"/>
                    <a:pt x="22606" y="27388"/>
                  </a:cubicBezTo>
                  <a:cubicBezTo>
                    <a:pt x="23463" y="27183"/>
                    <a:pt x="24372" y="27156"/>
                    <a:pt x="25256" y="27129"/>
                  </a:cubicBezTo>
                  <a:cubicBezTo>
                    <a:pt x="26103" y="27102"/>
                    <a:pt x="26986" y="27076"/>
                    <a:pt x="27816" y="26888"/>
                  </a:cubicBezTo>
                  <a:cubicBezTo>
                    <a:pt x="28913" y="26638"/>
                    <a:pt x="29805" y="26228"/>
                    <a:pt x="30813" y="25675"/>
                  </a:cubicBezTo>
                  <a:cubicBezTo>
                    <a:pt x="31536" y="25282"/>
                    <a:pt x="32205" y="24943"/>
                    <a:pt x="32874" y="24640"/>
                  </a:cubicBezTo>
                  <a:cubicBezTo>
                    <a:pt x="33633" y="24292"/>
                    <a:pt x="34471" y="23980"/>
                    <a:pt x="35292" y="23686"/>
                  </a:cubicBezTo>
                  <a:cubicBezTo>
                    <a:pt x="36639" y="23195"/>
                    <a:pt x="38031" y="22686"/>
                    <a:pt x="39155" y="21964"/>
                  </a:cubicBezTo>
                  <a:cubicBezTo>
                    <a:pt x="39708" y="21607"/>
                    <a:pt x="40207" y="21197"/>
                    <a:pt x="40653" y="20733"/>
                  </a:cubicBezTo>
                  <a:cubicBezTo>
                    <a:pt x="41563" y="19769"/>
                    <a:pt x="42197" y="18761"/>
                    <a:pt x="42634" y="17548"/>
                  </a:cubicBezTo>
                  <a:cubicBezTo>
                    <a:pt x="43080" y="16308"/>
                    <a:pt x="43312" y="14827"/>
                    <a:pt x="43544" y="13400"/>
                  </a:cubicBezTo>
                  <a:cubicBezTo>
                    <a:pt x="43695" y="12463"/>
                    <a:pt x="43847" y="11499"/>
                    <a:pt x="44061" y="10607"/>
                  </a:cubicBezTo>
                  <a:cubicBezTo>
                    <a:pt x="44365" y="9296"/>
                    <a:pt x="44721" y="8243"/>
                    <a:pt x="45141" y="7396"/>
                  </a:cubicBezTo>
                  <a:cubicBezTo>
                    <a:pt x="46229" y="5201"/>
                    <a:pt x="47862" y="3801"/>
                    <a:pt x="50110" y="3114"/>
                  </a:cubicBezTo>
                  <a:cubicBezTo>
                    <a:pt x="50654" y="2944"/>
                    <a:pt x="51198" y="2828"/>
                    <a:pt x="51733" y="2766"/>
                  </a:cubicBezTo>
                  <a:cubicBezTo>
                    <a:pt x="52420" y="2686"/>
                    <a:pt x="53125" y="2668"/>
                    <a:pt x="53874" y="2641"/>
                  </a:cubicBezTo>
                  <a:cubicBezTo>
                    <a:pt x="54766" y="2614"/>
                    <a:pt x="55694" y="2587"/>
                    <a:pt x="56604" y="2445"/>
                  </a:cubicBezTo>
                  <a:cubicBezTo>
                    <a:pt x="58103" y="2222"/>
                    <a:pt x="59191" y="1338"/>
                    <a:pt x="59584" y="27"/>
                  </a:cubicBezTo>
                  <a:lnTo>
                    <a:pt x="5951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3170125" y="869325"/>
              <a:ext cx="1473125" cy="1204800"/>
            </a:xfrm>
            <a:custGeom>
              <a:avLst/>
              <a:gdLst/>
              <a:ahLst/>
              <a:cxnLst/>
              <a:rect l="l" t="t" r="r" b="b"/>
              <a:pathLst>
                <a:path w="58925" h="48192" extrusionOk="0">
                  <a:moveTo>
                    <a:pt x="58862" y="0"/>
                  </a:moveTo>
                  <a:cubicBezTo>
                    <a:pt x="58559" y="1347"/>
                    <a:pt x="57542" y="2284"/>
                    <a:pt x="56070" y="2561"/>
                  </a:cubicBezTo>
                  <a:cubicBezTo>
                    <a:pt x="55187" y="2730"/>
                    <a:pt x="54285" y="2793"/>
                    <a:pt x="53411" y="2846"/>
                  </a:cubicBezTo>
                  <a:cubicBezTo>
                    <a:pt x="52635" y="2900"/>
                    <a:pt x="51904" y="2944"/>
                    <a:pt x="51190" y="3069"/>
                  </a:cubicBezTo>
                  <a:cubicBezTo>
                    <a:pt x="50646" y="3158"/>
                    <a:pt x="50102" y="3301"/>
                    <a:pt x="49566" y="3497"/>
                  </a:cubicBezTo>
                  <a:cubicBezTo>
                    <a:pt x="47372" y="4309"/>
                    <a:pt x="45793" y="5835"/>
                    <a:pt x="44758" y="8154"/>
                  </a:cubicBezTo>
                  <a:cubicBezTo>
                    <a:pt x="44365" y="9037"/>
                    <a:pt x="44044" y="10108"/>
                    <a:pt x="43777" y="11428"/>
                  </a:cubicBezTo>
                  <a:cubicBezTo>
                    <a:pt x="43580" y="12365"/>
                    <a:pt x="43455" y="13373"/>
                    <a:pt x="43330" y="14345"/>
                  </a:cubicBezTo>
                  <a:cubicBezTo>
                    <a:pt x="43152" y="15755"/>
                    <a:pt x="42965" y="17209"/>
                    <a:pt x="42590" y="18440"/>
                  </a:cubicBezTo>
                  <a:cubicBezTo>
                    <a:pt x="42206" y="19716"/>
                    <a:pt x="41635" y="20768"/>
                    <a:pt x="40797" y="21750"/>
                  </a:cubicBezTo>
                  <a:cubicBezTo>
                    <a:pt x="40378" y="22258"/>
                    <a:pt x="39905" y="22686"/>
                    <a:pt x="39370" y="23061"/>
                  </a:cubicBezTo>
                  <a:cubicBezTo>
                    <a:pt x="38138" y="23926"/>
                    <a:pt x="36568" y="24479"/>
                    <a:pt x="35052" y="25015"/>
                  </a:cubicBezTo>
                  <a:cubicBezTo>
                    <a:pt x="34392" y="25247"/>
                    <a:pt x="33714" y="25488"/>
                    <a:pt x="33089" y="25746"/>
                  </a:cubicBezTo>
                  <a:cubicBezTo>
                    <a:pt x="32366" y="26050"/>
                    <a:pt x="31671" y="26353"/>
                    <a:pt x="30957" y="26683"/>
                  </a:cubicBezTo>
                  <a:cubicBezTo>
                    <a:pt x="30074" y="27102"/>
                    <a:pt x="29092" y="27522"/>
                    <a:pt x="27906" y="27762"/>
                  </a:cubicBezTo>
                  <a:cubicBezTo>
                    <a:pt x="27103" y="27923"/>
                    <a:pt x="26256" y="27950"/>
                    <a:pt x="25435" y="27977"/>
                  </a:cubicBezTo>
                  <a:cubicBezTo>
                    <a:pt x="24516" y="28003"/>
                    <a:pt x="23570" y="28030"/>
                    <a:pt x="22678" y="28244"/>
                  </a:cubicBezTo>
                  <a:cubicBezTo>
                    <a:pt x="21518" y="28521"/>
                    <a:pt x="20421" y="29101"/>
                    <a:pt x="19440" y="29966"/>
                  </a:cubicBezTo>
                  <a:cubicBezTo>
                    <a:pt x="19038" y="30314"/>
                    <a:pt x="18655" y="30706"/>
                    <a:pt x="18298" y="31143"/>
                  </a:cubicBezTo>
                  <a:cubicBezTo>
                    <a:pt x="17147" y="32526"/>
                    <a:pt x="16335" y="34141"/>
                    <a:pt x="15470" y="35854"/>
                  </a:cubicBezTo>
                  <a:lnTo>
                    <a:pt x="15425" y="35943"/>
                  </a:lnTo>
                  <a:cubicBezTo>
                    <a:pt x="14328" y="38120"/>
                    <a:pt x="13124" y="40403"/>
                    <a:pt x="11652" y="42393"/>
                  </a:cubicBezTo>
                  <a:cubicBezTo>
                    <a:pt x="9949" y="44696"/>
                    <a:pt x="6701" y="48127"/>
                    <a:pt x="2507" y="48127"/>
                  </a:cubicBezTo>
                  <a:cubicBezTo>
                    <a:pt x="1713" y="48127"/>
                    <a:pt x="885" y="48004"/>
                    <a:pt x="28" y="47728"/>
                  </a:cubicBezTo>
                  <a:lnTo>
                    <a:pt x="1" y="47781"/>
                  </a:lnTo>
                  <a:cubicBezTo>
                    <a:pt x="840" y="48058"/>
                    <a:pt x="1687" y="48191"/>
                    <a:pt x="2526" y="48191"/>
                  </a:cubicBezTo>
                  <a:cubicBezTo>
                    <a:pt x="3882" y="48191"/>
                    <a:pt x="5247" y="47835"/>
                    <a:pt x="6585" y="47121"/>
                  </a:cubicBezTo>
                  <a:cubicBezTo>
                    <a:pt x="8396" y="46149"/>
                    <a:pt x="10117" y="44570"/>
                    <a:pt x="11705" y="42429"/>
                  </a:cubicBezTo>
                  <a:cubicBezTo>
                    <a:pt x="13177" y="40439"/>
                    <a:pt x="14391" y="38146"/>
                    <a:pt x="15479" y="35970"/>
                  </a:cubicBezTo>
                  <a:lnTo>
                    <a:pt x="15524" y="35881"/>
                  </a:lnTo>
                  <a:cubicBezTo>
                    <a:pt x="16389" y="34177"/>
                    <a:pt x="17201" y="32562"/>
                    <a:pt x="18343" y="31179"/>
                  </a:cubicBezTo>
                  <a:cubicBezTo>
                    <a:pt x="18708" y="30751"/>
                    <a:pt x="19083" y="30358"/>
                    <a:pt x="19485" y="30010"/>
                  </a:cubicBezTo>
                  <a:cubicBezTo>
                    <a:pt x="20457" y="29154"/>
                    <a:pt x="21545" y="28583"/>
                    <a:pt x="22696" y="28307"/>
                  </a:cubicBezTo>
                  <a:cubicBezTo>
                    <a:pt x="23579" y="28101"/>
                    <a:pt x="24525" y="28066"/>
                    <a:pt x="25435" y="28039"/>
                  </a:cubicBezTo>
                  <a:cubicBezTo>
                    <a:pt x="26256" y="28012"/>
                    <a:pt x="27112" y="27985"/>
                    <a:pt x="27915" y="27825"/>
                  </a:cubicBezTo>
                  <a:cubicBezTo>
                    <a:pt x="29110" y="27584"/>
                    <a:pt x="30101" y="27165"/>
                    <a:pt x="30993" y="26745"/>
                  </a:cubicBezTo>
                  <a:cubicBezTo>
                    <a:pt x="31697" y="26415"/>
                    <a:pt x="32393" y="26103"/>
                    <a:pt x="33116" y="25809"/>
                  </a:cubicBezTo>
                  <a:cubicBezTo>
                    <a:pt x="33740" y="25550"/>
                    <a:pt x="34418" y="25309"/>
                    <a:pt x="35078" y="25077"/>
                  </a:cubicBezTo>
                  <a:cubicBezTo>
                    <a:pt x="36595" y="24542"/>
                    <a:pt x="38174" y="23989"/>
                    <a:pt x="39405" y="23115"/>
                  </a:cubicBezTo>
                  <a:cubicBezTo>
                    <a:pt x="39949" y="22731"/>
                    <a:pt x="40422" y="22303"/>
                    <a:pt x="40850" y="21794"/>
                  </a:cubicBezTo>
                  <a:cubicBezTo>
                    <a:pt x="41689" y="20804"/>
                    <a:pt x="42260" y="19742"/>
                    <a:pt x="42652" y="18458"/>
                  </a:cubicBezTo>
                  <a:cubicBezTo>
                    <a:pt x="43027" y="17218"/>
                    <a:pt x="43214" y="15764"/>
                    <a:pt x="43393" y="14354"/>
                  </a:cubicBezTo>
                  <a:cubicBezTo>
                    <a:pt x="43518" y="13382"/>
                    <a:pt x="43652" y="12374"/>
                    <a:pt x="43839" y="11446"/>
                  </a:cubicBezTo>
                  <a:cubicBezTo>
                    <a:pt x="44107" y="10126"/>
                    <a:pt x="44428" y="9064"/>
                    <a:pt x="44820" y="8181"/>
                  </a:cubicBezTo>
                  <a:cubicBezTo>
                    <a:pt x="45846" y="5879"/>
                    <a:pt x="47407" y="4363"/>
                    <a:pt x="49584" y="3560"/>
                  </a:cubicBezTo>
                  <a:cubicBezTo>
                    <a:pt x="50119" y="3363"/>
                    <a:pt x="50664" y="3221"/>
                    <a:pt x="51199" y="3132"/>
                  </a:cubicBezTo>
                  <a:cubicBezTo>
                    <a:pt x="51912" y="3016"/>
                    <a:pt x="52644" y="2962"/>
                    <a:pt x="53411" y="2917"/>
                  </a:cubicBezTo>
                  <a:cubicBezTo>
                    <a:pt x="54285" y="2855"/>
                    <a:pt x="55187" y="2801"/>
                    <a:pt x="56079" y="2632"/>
                  </a:cubicBezTo>
                  <a:cubicBezTo>
                    <a:pt x="57577" y="2346"/>
                    <a:pt x="58612" y="1392"/>
                    <a:pt x="58924" y="18"/>
                  </a:cubicBezTo>
                  <a:lnTo>
                    <a:pt x="588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3154075" y="843900"/>
              <a:ext cx="1456600" cy="1227775"/>
            </a:xfrm>
            <a:custGeom>
              <a:avLst/>
              <a:gdLst/>
              <a:ahLst/>
              <a:cxnLst/>
              <a:rect l="l" t="t" r="r" b="b"/>
              <a:pathLst>
                <a:path w="58264" h="49111" extrusionOk="0">
                  <a:moveTo>
                    <a:pt x="58202" y="0"/>
                  </a:moveTo>
                  <a:cubicBezTo>
                    <a:pt x="57978" y="1401"/>
                    <a:pt x="56979" y="2436"/>
                    <a:pt x="55534" y="2757"/>
                  </a:cubicBezTo>
                  <a:cubicBezTo>
                    <a:pt x="54669" y="2953"/>
                    <a:pt x="53786" y="3042"/>
                    <a:pt x="52929" y="3132"/>
                  </a:cubicBezTo>
                  <a:cubicBezTo>
                    <a:pt x="52135" y="3212"/>
                    <a:pt x="51386" y="3292"/>
                    <a:pt x="50645" y="3444"/>
                  </a:cubicBezTo>
                  <a:cubicBezTo>
                    <a:pt x="50101" y="3560"/>
                    <a:pt x="49557" y="3729"/>
                    <a:pt x="49031" y="3961"/>
                  </a:cubicBezTo>
                  <a:cubicBezTo>
                    <a:pt x="46907" y="4880"/>
                    <a:pt x="45400" y="6513"/>
                    <a:pt x="44427" y="8957"/>
                  </a:cubicBezTo>
                  <a:cubicBezTo>
                    <a:pt x="44071" y="9867"/>
                    <a:pt x="43776" y="10955"/>
                    <a:pt x="43553" y="12276"/>
                  </a:cubicBezTo>
                  <a:cubicBezTo>
                    <a:pt x="43384" y="13248"/>
                    <a:pt x="43277" y="14301"/>
                    <a:pt x="43187" y="15318"/>
                  </a:cubicBezTo>
                  <a:cubicBezTo>
                    <a:pt x="43054" y="16700"/>
                    <a:pt x="42911" y="18137"/>
                    <a:pt x="42608" y="19368"/>
                  </a:cubicBezTo>
                  <a:cubicBezTo>
                    <a:pt x="42269" y="20715"/>
                    <a:pt x="41751" y="21812"/>
                    <a:pt x="40984" y="22838"/>
                  </a:cubicBezTo>
                  <a:cubicBezTo>
                    <a:pt x="40582" y="23373"/>
                    <a:pt x="40136" y="23828"/>
                    <a:pt x="39610" y="24230"/>
                  </a:cubicBezTo>
                  <a:cubicBezTo>
                    <a:pt x="38281" y="25256"/>
                    <a:pt x="36514" y="25844"/>
                    <a:pt x="34819" y="26415"/>
                  </a:cubicBezTo>
                  <a:cubicBezTo>
                    <a:pt x="34302" y="26585"/>
                    <a:pt x="33811" y="26754"/>
                    <a:pt x="33330" y="26924"/>
                  </a:cubicBezTo>
                  <a:cubicBezTo>
                    <a:pt x="32500" y="27227"/>
                    <a:pt x="31777" y="27504"/>
                    <a:pt x="31135" y="27762"/>
                  </a:cubicBezTo>
                  <a:cubicBezTo>
                    <a:pt x="30279" y="28110"/>
                    <a:pt x="29235" y="28503"/>
                    <a:pt x="27995" y="28717"/>
                  </a:cubicBezTo>
                  <a:cubicBezTo>
                    <a:pt x="27228" y="28851"/>
                    <a:pt x="26407" y="28878"/>
                    <a:pt x="25622" y="28904"/>
                  </a:cubicBezTo>
                  <a:cubicBezTo>
                    <a:pt x="24667" y="28931"/>
                    <a:pt x="23686" y="28967"/>
                    <a:pt x="22767" y="29181"/>
                  </a:cubicBezTo>
                  <a:cubicBezTo>
                    <a:pt x="21590" y="29457"/>
                    <a:pt x="20492" y="30019"/>
                    <a:pt x="19493" y="30867"/>
                  </a:cubicBezTo>
                  <a:cubicBezTo>
                    <a:pt x="19092" y="31206"/>
                    <a:pt x="18699" y="31590"/>
                    <a:pt x="18333" y="32018"/>
                  </a:cubicBezTo>
                  <a:cubicBezTo>
                    <a:pt x="17102" y="33445"/>
                    <a:pt x="16192" y="35220"/>
                    <a:pt x="15381" y="36790"/>
                  </a:cubicBezTo>
                  <a:cubicBezTo>
                    <a:pt x="14212" y="39074"/>
                    <a:pt x="13043" y="41287"/>
                    <a:pt x="11616" y="43249"/>
                  </a:cubicBezTo>
                  <a:cubicBezTo>
                    <a:pt x="9920" y="45580"/>
                    <a:pt x="6703" y="49044"/>
                    <a:pt x="2542" y="49044"/>
                  </a:cubicBezTo>
                  <a:cubicBezTo>
                    <a:pt x="1735" y="49044"/>
                    <a:pt x="892" y="48914"/>
                    <a:pt x="18" y="48620"/>
                  </a:cubicBezTo>
                  <a:lnTo>
                    <a:pt x="1" y="48673"/>
                  </a:lnTo>
                  <a:cubicBezTo>
                    <a:pt x="857" y="48968"/>
                    <a:pt x="1713" y="49110"/>
                    <a:pt x="2570" y="49110"/>
                  </a:cubicBezTo>
                  <a:cubicBezTo>
                    <a:pt x="3917" y="49110"/>
                    <a:pt x="5255" y="48745"/>
                    <a:pt x="6584" y="48031"/>
                  </a:cubicBezTo>
                  <a:cubicBezTo>
                    <a:pt x="8377" y="47059"/>
                    <a:pt x="10081" y="45462"/>
                    <a:pt x="11669" y="43285"/>
                  </a:cubicBezTo>
                  <a:cubicBezTo>
                    <a:pt x="13097" y="41313"/>
                    <a:pt x="14265" y="39101"/>
                    <a:pt x="15434" y="36817"/>
                  </a:cubicBezTo>
                  <a:cubicBezTo>
                    <a:pt x="16237" y="35256"/>
                    <a:pt x="17156" y="33481"/>
                    <a:pt x="18378" y="32062"/>
                  </a:cubicBezTo>
                  <a:cubicBezTo>
                    <a:pt x="18744" y="31634"/>
                    <a:pt x="19127" y="31251"/>
                    <a:pt x="19538" y="30912"/>
                  </a:cubicBezTo>
                  <a:cubicBezTo>
                    <a:pt x="20519" y="30073"/>
                    <a:pt x="21616" y="29511"/>
                    <a:pt x="22776" y="29243"/>
                  </a:cubicBezTo>
                  <a:cubicBezTo>
                    <a:pt x="23695" y="29020"/>
                    <a:pt x="24676" y="28994"/>
                    <a:pt x="25622" y="28958"/>
                  </a:cubicBezTo>
                  <a:cubicBezTo>
                    <a:pt x="26416" y="28931"/>
                    <a:pt x="27228" y="28904"/>
                    <a:pt x="28004" y="28770"/>
                  </a:cubicBezTo>
                  <a:cubicBezTo>
                    <a:pt x="29244" y="28556"/>
                    <a:pt x="30296" y="28173"/>
                    <a:pt x="31153" y="27825"/>
                  </a:cubicBezTo>
                  <a:cubicBezTo>
                    <a:pt x="31804" y="27557"/>
                    <a:pt x="32518" y="27290"/>
                    <a:pt x="33347" y="26986"/>
                  </a:cubicBezTo>
                  <a:cubicBezTo>
                    <a:pt x="33829" y="26808"/>
                    <a:pt x="34320" y="26647"/>
                    <a:pt x="34837" y="26469"/>
                  </a:cubicBezTo>
                  <a:cubicBezTo>
                    <a:pt x="36541" y="25898"/>
                    <a:pt x="38308" y="25309"/>
                    <a:pt x="39646" y="24283"/>
                  </a:cubicBezTo>
                  <a:cubicBezTo>
                    <a:pt x="40172" y="23873"/>
                    <a:pt x="40627" y="23409"/>
                    <a:pt x="41037" y="22874"/>
                  </a:cubicBezTo>
                  <a:cubicBezTo>
                    <a:pt x="41805" y="21839"/>
                    <a:pt x="42322" y="20733"/>
                    <a:pt x="42661" y="19386"/>
                  </a:cubicBezTo>
                  <a:cubicBezTo>
                    <a:pt x="42973" y="18146"/>
                    <a:pt x="43107" y="16709"/>
                    <a:pt x="43241" y="15327"/>
                  </a:cubicBezTo>
                  <a:cubicBezTo>
                    <a:pt x="43339" y="14310"/>
                    <a:pt x="43437" y="13257"/>
                    <a:pt x="43607" y="12284"/>
                  </a:cubicBezTo>
                  <a:cubicBezTo>
                    <a:pt x="43839" y="10964"/>
                    <a:pt x="44124" y="9885"/>
                    <a:pt x="44481" y="8975"/>
                  </a:cubicBezTo>
                  <a:cubicBezTo>
                    <a:pt x="45453" y="6557"/>
                    <a:pt x="46943" y="4934"/>
                    <a:pt x="49057" y="4015"/>
                  </a:cubicBezTo>
                  <a:cubicBezTo>
                    <a:pt x="49575" y="3792"/>
                    <a:pt x="50110" y="3613"/>
                    <a:pt x="50654" y="3506"/>
                  </a:cubicBezTo>
                  <a:cubicBezTo>
                    <a:pt x="51395" y="3346"/>
                    <a:pt x="52144" y="3274"/>
                    <a:pt x="52938" y="3194"/>
                  </a:cubicBezTo>
                  <a:cubicBezTo>
                    <a:pt x="53795" y="3105"/>
                    <a:pt x="54678" y="3016"/>
                    <a:pt x="55543" y="2819"/>
                  </a:cubicBezTo>
                  <a:cubicBezTo>
                    <a:pt x="57015" y="2480"/>
                    <a:pt x="58032" y="1437"/>
                    <a:pt x="58264" y="9"/>
                  </a:cubicBezTo>
                  <a:lnTo>
                    <a:pt x="582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3138025" y="818700"/>
              <a:ext cx="1439875" cy="1250300"/>
            </a:xfrm>
            <a:custGeom>
              <a:avLst/>
              <a:gdLst/>
              <a:ahLst/>
              <a:cxnLst/>
              <a:rect l="l" t="t" r="r" b="b"/>
              <a:pathLst>
                <a:path w="57595" h="50012" extrusionOk="0">
                  <a:moveTo>
                    <a:pt x="57541" y="0"/>
                  </a:moveTo>
                  <a:cubicBezTo>
                    <a:pt x="57398" y="1463"/>
                    <a:pt x="56444" y="2561"/>
                    <a:pt x="54999" y="2944"/>
                  </a:cubicBezTo>
                  <a:cubicBezTo>
                    <a:pt x="54151" y="3167"/>
                    <a:pt x="53286" y="3292"/>
                    <a:pt x="52447" y="3399"/>
                  </a:cubicBezTo>
                  <a:cubicBezTo>
                    <a:pt x="51626" y="3515"/>
                    <a:pt x="50859" y="3622"/>
                    <a:pt x="50101" y="3809"/>
                  </a:cubicBezTo>
                  <a:cubicBezTo>
                    <a:pt x="49539" y="3961"/>
                    <a:pt x="49013" y="4157"/>
                    <a:pt x="48495" y="4416"/>
                  </a:cubicBezTo>
                  <a:cubicBezTo>
                    <a:pt x="46434" y="5442"/>
                    <a:pt x="44998" y="7191"/>
                    <a:pt x="44097" y="9742"/>
                  </a:cubicBezTo>
                  <a:cubicBezTo>
                    <a:pt x="43767" y="10688"/>
                    <a:pt x="43517" y="11794"/>
                    <a:pt x="43321" y="13114"/>
                  </a:cubicBezTo>
                  <a:cubicBezTo>
                    <a:pt x="43178" y="14131"/>
                    <a:pt x="43107" y="15228"/>
                    <a:pt x="43044" y="16290"/>
                  </a:cubicBezTo>
                  <a:cubicBezTo>
                    <a:pt x="42955" y="17646"/>
                    <a:pt x="42866" y="19055"/>
                    <a:pt x="42616" y="20287"/>
                  </a:cubicBezTo>
                  <a:cubicBezTo>
                    <a:pt x="42340" y="21687"/>
                    <a:pt x="41867" y="22865"/>
                    <a:pt x="41180" y="23908"/>
                  </a:cubicBezTo>
                  <a:cubicBezTo>
                    <a:pt x="40796" y="24479"/>
                    <a:pt x="40359" y="24970"/>
                    <a:pt x="39851" y="25389"/>
                  </a:cubicBezTo>
                  <a:cubicBezTo>
                    <a:pt x="38414" y="26585"/>
                    <a:pt x="36461" y="27200"/>
                    <a:pt x="34569" y="27780"/>
                  </a:cubicBezTo>
                  <a:cubicBezTo>
                    <a:pt x="34239" y="27887"/>
                    <a:pt x="33891" y="27994"/>
                    <a:pt x="33570" y="28101"/>
                  </a:cubicBezTo>
                  <a:lnTo>
                    <a:pt x="33258" y="28199"/>
                  </a:lnTo>
                  <a:cubicBezTo>
                    <a:pt x="32571" y="28422"/>
                    <a:pt x="31920" y="28628"/>
                    <a:pt x="31304" y="28842"/>
                  </a:cubicBezTo>
                  <a:cubicBezTo>
                    <a:pt x="30484" y="29118"/>
                    <a:pt x="29386" y="29466"/>
                    <a:pt x="28093" y="29654"/>
                  </a:cubicBezTo>
                  <a:cubicBezTo>
                    <a:pt x="27352" y="29761"/>
                    <a:pt x="26576" y="29787"/>
                    <a:pt x="25827" y="29814"/>
                  </a:cubicBezTo>
                  <a:cubicBezTo>
                    <a:pt x="24836" y="29850"/>
                    <a:pt x="23811" y="29886"/>
                    <a:pt x="22847" y="30109"/>
                  </a:cubicBezTo>
                  <a:cubicBezTo>
                    <a:pt x="21661" y="30385"/>
                    <a:pt x="20554" y="30938"/>
                    <a:pt x="19555" y="31759"/>
                  </a:cubicBezTo>
                  <a:cubicBezTo>
                    <a:pt x="19145" y="32089"/>
                    <a:pt x="18743" y="32473"/>
                    <a:pt x="18360" y="32892"/>
                  </a:cubicBezTo>
                  <a:cubicBezTo>
                    <a:pt x="17164" y="34239"/>
                    <a:pt x="16281" y="35836"/>
                    <a:pt x="15345" y="37629"/>
                  </a:cubicBezTo>
                  <a:lnTo>
                    <a:pt x="15273" y="37763"/>
                  </a:lnTo>
                  <a:cubicBezTo>
                    <a:pt x="14149" y="39913"/>
                    <a:pt x="12989" y="42143"/>
                    <a:pt x="11580" y="44106"/>
                  </a:cubicBezTo>
                  <a:cubicBezTo>
                    <a:pt x="9557" y="46935"/>
                    <a:pt x="6491" y="49963"/>
                    <a:pt x="2636" y="49963"/>
                  </a:cubicBezTo>
                  <a:cubicBezTo>
                    <a:pt x="1800" y="49963"/>
                    <a:pt x="926" y="49821"/>
                    <a:pt x="18" y="49503"/>
                  </a:cubicBezTo>
                  <a:lnTo>
                    <a:pt x="0" y="49556"/>
                  </a:lnTo>
                  <a:cubicBezTo>
                    <a:pt x="875" y="49860"/>
                    <a:pt x="1740" y="50011"/>
                    <a:pt x="2605" y="50011"/>
                  </a:cubicBezTo>
                  <a:cubicBezTo>
                    <a:pt x="3943" y="50011"/>
                    <a:pt x="5273" y="49654"/>
                    <a:pt x="6584" y="48932"/>
                  </a:cubicBezTo>
                  <a:cubicBezTo>
                    <a:pt x="8350" y="47951"/>
                    <a:pt x="10054" y="46336"/>
                    <a:pt x="11624" y="44132"/>
                  </a:cubicBezTo>
                  <a:cubicBezTo>
                    <a:pt x="13034" y="42170"/>
                    <a:pt x="14194" y="39939"/>
                    <a:pt x="15318" y="37790"/>
                  </a:cubicBezTo>
                  <a:lnTo>
                    <a:pt x="15389" y="37656"/>
                  </a:lnTo>
                  <a:cubicBezTo>
                    <a:pt x="16326" y="35863"/>
                    <a:pt x="17200" y="34275"/>
                    <a:pt x="18404" y="32928"/>
                  </a:cubicBezTo>
                  <a:cubicBezTo>
                    <a:pt x="18779" y="32508"/>
                    <a:pt x="19181" y="32125"/>
                    <a:pt x="19582" y="31795"/>
                  </a:cubicBezTo>
                  <a:cubicBezTo>
                    <a:pt x="20581" y="30983"/>
                    <a:pt x="21678" y="30439"/>
                    <a:pt x="22856" y="30162"/>
                  </a:cubicBezTo>
                  <a:cubicBezTo>
                    <a:pt x="23819" y="29939"/>
                    <a:pt x="24845" y="29903"/>
                    <a:pt x="25827" y="29868"/>
                  </a:cubicBezTo>
                  <a:cubicBezTo>
                    <a:pt x="26576" y="29841"/>
                    <a:pt x="27352" y="29814"/>
                    <a:pt x="28102" y="29707"/>
                  </a:cubicBezTo>
                  <a:cubicBezTo>
                    <a:pt x="29395" y="29520"/>
                    <a:pt x="30501" y="29172"/>
                    <a:pt x="31322" y="28886"/>
                  </a:cubicBezTo>
                  <a:cubicBezTo>
                    <a:pt x="31938" y="28681"/>
                    <a:pt x="32589" y="28467"/>
                    <a:pt x="33276" y="28244"/>
                  </a:cubicBezTo>
                  <a:lnTo>
                    <a:pt x="33588" y="28146"/>
                  </a:lnTo>
                  <a:cubicBezTo>
                    <a:pt x="33909" y="28039"/>
                    <a:pt x="34248" y="27941"/>
                    <a:pt x="34578" y="27834"/>
                  </a:cubicBezTo>
                  <a:cubicBezTo>
                    <a:pt x="36478" y="27245"/>
                    <a:pt x="38441" y="26638"/>
                    <a:pt x="39886" y="25434"/>
                  </a:cubicBezTo>
                  <a:cubicBezTo>
                    <a:pt x="40404" y="25006"/>
                    <a:pt x="40841" y="24515"/>
                    <a:pt x="41224" y="23935"/>
                  </a:cubicBezTo>
                  <a:cubicBezTo>
                    <a:pt x="41911" y="22891"/>
                    <a:pt x="42393" y="21705"/>
                    <a:pt x="42670" y="20295"/>
                  </a:cubicBezTo>
                  <a:cubicBezTo>
                    <a:pt x="42919" y="19064"/>
                    <a:pt x="43009" y="17655"/>
                    <a:pt x="43098" y="16290"/>
                  </a:cubicBezTo>
                  <a:cubicBezTo>
                    <a:pt x="43160" y="15228"/>
                    <a:pt x="43232" y="14131"/>
                    <a:pt x="43374" y="13123"/>
                  </a:cubicBezTo>
                  <a:cubicBezTo>
                    <a:pt x="43571" y="11803"/>
                    <a:pt x="43820" y="10705"/>
                    <a:pt x="44151" y="9760"/>
                  </a:cubicBezTo>
                  <a:cubicBezTo>
                    <a:pt x="45043" y="7217"/>
                    <a:pt x="46479" y="5487"/>
                    <a:pt x="48522" y="4461"/>
                  </a:cubicBezTo>
                  <a:cubicBezTo>
                    <a:pt x="49039" y="4202"/>
                    <a:pt x="49557" y="4006"/>
                    <a:pt x="50119" y="3863"/>
                  </a:cubicBezTo>
                  <a:cubicBezTo>
                    <a:pt x="50868" y="3676"/>
                    <a:pt x="51635" y="3569"/>
                    <a:pt x="52447" y="3453"/>
                  </a:cubicBezTo>
                  <a:cubicBezTo>
                    <a:pt x="53295" y="3346"/>
                    <a:pt x="54160" y="3221"/>
                    <a:pt x="55016" y="2998"/>
                  </a:cubicBezTo>
                  <a:cubicBezTo>
                    <a:pt x="56479" y="2614"/>
                    <a:pt x="57452" y="1490"/>
                    <a:pt x="575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3121950" y="793275"/>
              <a:ext cx="1423400" cy="1273275"/>
            </a:xfrm>
            <a:custGeom>
              <a:avLst/>
              <a:gdLst/>
              <a:ahLst/>
              <a:cxnLst/>
              <a:rect l="l" t="t" r="r" b="b"/>
              <a:pathLst>
                <a:path w="56936" h="50931" extrusionOk="0">
                  <a:moveTo>
                    <a:pt x="56882" y="0"/>
                  </a:moveTo>
                  <a:cubicBezTo>
                    <a:pt x="56819" y="1535"/>
                    <a:pt x="55918" y="2703"/>
                    <a:pt x="54464" y="3140"/>
                  </a:cubicBezTo>
                  <a:cubicBezTo>
                    <a:pt x="53634" y="3390"/>
                    <a:pt x="52778" y="3542"/>
                    <a:pt x="51948" y="3676"/>
                  </a:cubicBezTo>
                  <a:cubicBezTo>
                    <a:pt x="51119" y="3818"/>
                    <a:pt x="50334" y="3961"/>
                    <a:pt x="49566" y="4193"/>
                  </a:cubicBezTo>
                  <a:cubicBezTo>
                    <a:pt x="48995" y="4363"/>
                    <a:pt x="48469" y="4586"/>
                    <a:pt x="47961" y="4880"/>
                  </a:cubicBezTo>
                  <a:cubicBezTo>
                    <a:pt x="45998" y="5995"/>
                    <a:pt x="44588" y="7895"/>
                    <a:pt x="43768" y="10545"/>
                  </a:cubicBezTo>
                  <a:cubicBezTo>
                    <a:pt x="43473" y="11517"/>
                    <a:pt x="43250" y="12632"/>
                    <a:pt x="43099" y="13962"/>
                  </a:cubicBezTo>
                  <a:cubicBezTo>
                    <a:pt x="42983" y="15014"/>
                    <a:pt x="42947" y="16165"/>
                    <a:pt x="42911" y="17271"/>
                  </a:cubicBezTo>
                  <a:cubicBezTo>
                    <a:pt x="42867" y="18609"/>
                    <a:pt x="42822" y="19983"/>
                    <a:pt x="42635" y="21214"/>
                  </a:cubicBezTo>
                  <a:cubicBezTo>
                    <a:pt x="42412" y="22686"/>
                    <a:pt x="41992" y="23917"/>
                    <a:pt x="41368" y="24988"/>
                  </a:cubicBezTo>
                  <a:cubicBezTo>
                    <a:pt x="41011" y="25595"/>
                    <a:pt x="40592" y="26112"/>
                    <a:pt x="40092" y="26558"/>
                  </a:cubicBezTo>
                  <a:cubicBezTo>
                    <a:pt x="38558" y="27950"/>
                    <a:pt x="36292" y="28583"/>
                    <a:pt x="34293" y="29136"/>
                  </a:cubicBezTo>
                  <a:cubicBezTo>
                    <a:pt x="34133" y="29190"/>
                    <a:pt x="33972" y="29234"/>
                    <a:pt x="33812" y="29279"/>
                  </a:cubicBezTo>
                  <a:cubicBezTo>
                    <a:pt x="33357" y="29404"/>
                    <a:pt x="32920" y="29529"/>
                    <a:pt x="32491" y="29645"/>
                  </a:cubicBezTo>
                  <a:cubicBezTo>
                    <a:pt x="32144" y="29734"/>
                    <a:pt x="31805" y="29832"/>
                    <a:pt x="31474" y="29921"/>
                  </a:cubicBezTo>
                  <a:cubicBezTo>
                    <a:pt x="30261" y="30269"/>
                    <a:pt x="29244" y="30474"/>
                    <a:pt x="28183" y="30608"/>
                  </a:cubicBezTo>
                  <a:cubicBezTo>
                    <a:pt x="27487" y="30688"/>
                    <a:pt x="26764" y="30715"/>
                    <a:pt x="26068" y="30742"/>
                  </a:cubicBezTo>
                  <a:cubicBezTo>
                    <a:pt x="25025" y="30778"/>
                    <a:pt x="23945" y="30813"/>
                    <a:pt x="22937" y="31045"/>
                  </a:cubicBezTo>
                  <a:cubicBezTo>
                    <a:pt x="21733" y="31322"/>
                    <a:pt x="20618" y="31866"/>
                    <a:pt x="19609" y="32660"/>
                  </a:cubicBezTo>
                  <a:cubicBezTo>
                    <a:pt x="19190" y="32981"/>
                    <a:pt x="18780" y="33356"/>
                    <a:pt x="18396" y="33775"/>
                  </a:cubicBezTo>
                  <a:cubicBezTo>
                    <a:pt x="17129" y="35149"/>
                    <a:pt x="16175" y="36844"/>
                    <a:pt x="15301" y="38476"/>
                  </a:cubicBezTo>
                  <a:cubicBezTo>
                    <a:pt x="15176" y="38708"/>
                    <a:pt x="15051" y="38949"/>
                    <a:pt x="14926" y="39181"/>
                  </a:cubicBezTo>
                  <a:cubicBezTo>
                    <a:pt x="13882" y="41135"/>
                    <a:pt x="12812" y="43160"/>
                    <a:pt x="11545" y="44971"/>
                  </a:cubicBezTo>
                  <a:cubicBezTo>
                    <a:pt x="9536" y="47834"/>
                    <a:pt x="6493" y="50888"/>
                    <a:pt x="2670" y="50888"/>
                  </a:cubicBezTo>
                  <a:cubicBezTo>
                    <a:pt x="1824" y="50888"/>
                    <a:pt x="939" y="50739"/>
                    <a:pt x="19" y="50404"/>
                  </a:cubicBezTo>
                  <a:lnTo>
                    <a:pt x="1" y="50448"/>
                  </a:lnTo>
                  <a:cubicBezTo>
                    <a:pt x="884" y="50770"/>
                    <a:pt x="1767" y="50930"/>
                    <a:pt x="2651" y="50930"/>
                  </a:cubicBezTo>
                  <a:cubicBezTo>
                    <a:pt x="3971" y="50930"/>
                    <a:pt x="5291" y="50564"/>
                    <a:pt x="6576" y="49842"/>
                  </a:cubicBezTo>
                  <a:cubicBezTo>
                    <a:pt x="8333" y="48860"/>
                    <a:pt x="10019" y="47228"/>
                    <a:pt x="11589" y="44998"/>
                  </a:cubicBezTo>
                  <a:cubicBezTo>
                    <a:pt x="12856" y="43187"/>
                    <a:pt x="13927" y="41162"/>
                    <a:pt x="14962" y="39208"/>
                  </a:cubicBezTo>
                  <a:cubicBezTo>
                    <a:pt x="15095" y="38967"/>
                    <a:pt x="15220" y="38735"/>
                    <a:pt x="15345" y="38494"/>
                  </a:cubicBezTo>
                  <a:cubicBezTo>
                    <a:pt x="16211" y="36871"/>
                    <a:pt x="17165" y="35176"/>
                    <a:pt x="18432" y="33811"/>
                  </a:cubicBezTo>
                  <a:cubicBezTo>
                    <a:pt x="18815" y="33391"/>
                    <a:pt x="19226" y="33017"/>
                    <a:pt x="19636" y="32696"/>
                  </a:cubicBezTo>
                  <a:cubicBezTo>
                    <a:pt x="20644" y="31902"/>
                    <a:pt x="21750" y="31366"/>
                    <a:pt x="22946" y="31099"/>
                  </a:cubicBezTo>
                  <a:cubicBezTo>
                    <a:pt x="23954" y="30858"/>
                    <a:pt x="25025" y="30822"/>
                    <a:pt x="26068" y="30787"/>
                  </a:cubicBezTo>
                  <a:cubicBezTo>
                    <a:pt x="26764" y="30760"/>
                    <a:pt x="27496" y="30742"/>
                    <a:pt x="28191" y="30653"/>
                  </a:cubicBezTo>
                  <a:cubicBezTo>
                    <a:pt x="29253" y="30528"/>
                    <a:pt x="30270" y="30314"/>
                    <a:pt x="31492" y="29966"/>
                  </a:cubicBezTo>
                  <a:cubicBezTo>
                    <a:pt x="31822" y="29877"/>
                    <a:pt x="32152" y="29787"/>
                    <a:pt x="32500" y="29689"/>
                  </a:cubicBezTo>
                  <a:cubicBezTo>
                    <a:pt x="32929" y="29573"/>
                    <a:pt x="33366" y="29448"/>
                    <a:pt x="33821" y="29324"/>
                  </a:cubicBezTo>
                  <a:cubicBezTo>
                    <a:pt x="33981" y="29279"/>
                    <a:pt x="34142" y="29234"/>
                    <a:pt x="34311" y="29190"/>
                  </a:cubicBezTo>
                  <a:cubicBezTo>
                    <a:pt x="36310" y="28628"/>
                    <a:pt x="38585" y="27994"/>
                    <a:pt x="40128" y="26594"/>
                  </a:cubicBezTo>
                  <a:cubicBezTo>
                    <a:pt x="40627" y="26139"/>
                    <a:pt x="41047" y="25621"/>
                    <a:pt x="41412" y="25015"/>
                  </a:cubicBezTo>
                  <a:cubicBezTo>
                    <a:pt x="42037" y="23935"/>
                    <a:pt x="42456" y="22695"/>
                    <a:pt x="42679" y="21223"/>
                  </a:cubicBezTo>
                  <a:cubicBezTo>
                    <a:pt x="42867" y="19992"/>
                    <a:pt x="42911" y="18609"/>
                    <a:pt x="42956" y="17271"/>
                  </a:cubicBezTo>
                  <a:cubicBezTo>
                    <a:pt x="42992" y="16165"/>
                    <a:pt x="43027" y="15023"/>
                    <a:pt x="43152" y="13970"/>
                  </a:cubicBezTo>
                  <a:cubicBezTo>
                    <a:pt x="43295" y="12641"/>
                    <a:pt x="43518" y="11526"/>
                    <a:pt x="43821" y="10554"/>
                  </a:cubicBezTo>
                  <a:cubicBezTo>
                    <a:pt x="44633" y="7922"/>
                    <a:pt x="46034" y="6031"/>
                    <a:pt x="47987" y="4925"/>
                  </a:cubicBezTo>
                  <a:cubicBezTo>
                    <a:pt x="48496" y="4630"/>
                    <a:pt x="49013" y="4407"/>
                    <a:pt x="49575" y="4238"/>
                  </a:cubicBezTo>
                  <a:cubicBezTo>
                    <a:pt x="50342" y="4006"/>
                    <a:pt x="51128" y="3872"/>
                    <a:pt x="51957" y="3729"/>
                  </a:cubicBezTo>
                  <a:cubicBezTo>
                    <a:pt x="52787" y="3586"/>
                    <a:pt x="53643" y="3444"/>
                    <a:pt x="54482" y="3185"/>
                  </a:cubicBezTo>
                  <a:cubicBezTo>
                    <a:pt x="55945" y="2748"/>
                    <a:pt x="56864" y="1552"/>
                    <a:pt x="56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3105900" y="767850"/>
              <a:ext cx="1407100" cy="1296250"/>
            </a:xfrm>
            <a:custGeom>
              <a:avLst/>
              <a:gdLst/>
              <a:ahLst/>
              <a:cxnLst/>
              <a:rect l="l" t="t" r="r" b="b"/>
              <a:pathLst>
                <a:path w="56284" h="51850" extrusionOk="0">
                  <a:moveTo>
                    <a:pt x="56221" y="0"/>
                  </a:moveTo>
                  <a:cubicBezTo>
                    <a:pt x="56239" y="1579"/>
                    <a:pt x="55356" y="2855"/>
                    <a:pt x="53928" y="3337"/>
                  </a:cubicBezTo>
                  <a:cubicBezTo>
                    <a:pt x="53108" y="3613"/>
                    <a:pt x="52269" y="3792"/>
                    <a:pt x="51457" y="3952"/>
                  </a:cubicBezTo>
                  <a:cubicBezTo>
                    <a:pt x="50610" y="4131"/>
                    <a:pt x="49807" y="4291"/>
                    <a:pt x="49022" y="4568"/>
                  </a:cubicBezTo>
                  <a:cubicBezTo>
                    <a:pt x="48451" y="4773"/>
                    <a:pt x="47925" y="5023"/>
                    <a:pt x="47425" y="5344"/>
                  </a:cubicBezTo>
                  <a:cubicBezTo>
                    <a:pt x="45525" y="6557"/>
                    <a:pt x="44187" y="8573"/>
                    <a:pt x="43446" y="11339"/>
                  </a:cubicBezTo>
                  <a:cubicBezTo>
                    <a:pt x="43170" y="12347"/>
                    <a:pt x="42991" y="13480"/>
                    <a:pt x="42875" y="14809"/>
                  </a:cubicBezTo>
                  <a:cubicBezTo>
                    <a:pt x="42786" y="15906"/>
                    <a:pt x="42786" y="17102"/>
                    <a:pt x="42786" y="18261"/>
                  </a:cubicBezTo>
                  <a:cubicBezTo>
                    <a:pt x="42786" y="19564"/>
                    <a:pt x="42777" y="20920"/>
                    <a:pt x="42652" y="22142"/>
                  </a:cubicBezTo>
                  <a:cubicBezTo>
                    <a:pt x="42483" y="23685"/>
                    <a:pt x="42126" y="24970"/>
                    <a:pt x="41555" y="26067"/>
                  </a:cubicBezTo>
                  <a:cubicBezTo>
                    <a:pt x="41225" y="26710"/>
                    <a:pt x="40823" y="27254"/>
                    <a:pt x="40342" y="27727"/>
                  </a:cubicBezTo>
                  <a:cubicBezTo>
                    <a:pt x="38709" y="29324"/>
                    <a:pt x="36229" y="29921"/>
                    <a:pt x="34043" y="30456"/>
                  </a:cubicBezTo>
                  <a:cubicBezTo>
                    <a:pt x="33419" y="30608"/>
                    <a:pt x="32812" y="30742"/>
                    <a:pt x="32232" y="30876"/>
                  </a:cubicBezTo>
                  <a:cubicBezTo>
                    <a:pt x="32036" y="30920"/>
                    <a:pt x="31840" y="30956"/>
                    <a:pt x="31653" y="31001"/>
                  </a:cubicBezTo>
                  <a:cubicBezTo>
                    <a:pt x="30457" y="31268"/>
                    <a:pt x="29387" y="31447"/>
                    <a:pt x="28280" y="31554"/>
                  </a:cubicBezTo>
                  <a:cubicBezTo>
                    <a:pt x="27638" y="31616"/>
                    <a:pt x="26987" y="31643"/>
                    <a:pt x="26345" y="31661"/>
                  </a:cubicBezTo>
                  <a:cubicBezTo>
                    <a:pt x="25238" y="31697"/>
                    <a:pt x="24096" y="31741"/>
                    <a:pt x="23017" y="31982"/>
                  </a:cubicBezTo>
                  <a:cubicBezTo>
                    <a:pt x="21804" y="32259"/>
                    <a:pt x="20680" y="32785"/>
                    <a:pt x="19663" y="33552"/>
                  </a:cubicBezTo>
                  <a:cubicBezTo>
                    <a:pt x="19243" y="33873"/>
                    <a:pt x="18824" y="34248"/>
                    <a:pt x="18432" y="34658"/>
                  </a:cubicBezTo>
                  <a:cubicBezTo>
                    <a:pt x="17093" y="36050"/>
                    <a:pt x="16094" y="37790"/>
                    <a:pt x="15256" y="39315"/>
                  </a:cubicBezTo>
                  <a:cubicBezTo>
                    <a:pt x="15042" y="39716"/>
                    <a:pt x="14819" y="40127"/>
                    <a:pt x="14613" y="40519"/>
                  </a:cubicBezTo>
                  <a:cubicBezTo>
                    <a:pt x="13650" y="42312"/>
                    <a:pt x="12660" y="44159"/>
                    <a:pt x="11509" y="45827"/>
                  </a:cubicBezTo>
                  <a:cubicBezTo>
                    <a:pt x="9515" y="48724"/>
                    <a:pt x="6493" y="51805"/>
                    <a:pt x="2702" y="51805"/>
                  </a:cubicBezTo>
                  <a:cubicBezTo>
                    <a:pt x="1846" y="51805"/>
                    <a:pt x="950" y="51648"/>
                    <a:pt x="19" y="51296"/>
                  </a:cubicBezTo>
                  <a:lnTo>
                    <a:pt x="1" y="51341"/>
                  </a:lnTo>
                  <a:cubicBezTo>
                    <a:pt x="937" y="51688"/>
                    <a:pt x="1838" y="51849"/>
                    <a:pt x="2704" y="51849"/>
                  </a:cubicBezTo>
                  <a:cubicBezTo>
                    <a:pt x="6513" y="51849"/>
                    <a:pt x="9537" y="48762"/>
                    <a:pt x="11545" y="45854"/>
                  </a:cubicBezTo>
                  <a:cubicBezTo>
                    <a:pt x="12695" y="44186"/>
                    <a:pt x="13686" y="42330"/>
                    <a:pt x="14649" y="40546"/>
                  </a:cubicBezTo>
                  <a:cubicBezTo>
                    <a:pt x="14863" y="40145"/>
                    <a:pt x="15077" y="39734"/>
                    <a:pt x="15300" y="39342"/>
                  </a:cubicBezTo>
                  <a:cubicBezTo>
                    <a:pt x="16130" y="37816"/>
                    <a:pt x="17129" y="36077"/>
                    <a:pt x="18458" y="34685"/>
                  </a:cubicBezTo>
                  <a:cubicBezTo>
                    <a:pt x="18851" y="34275"/>
                    <a:pt x="19270" y="33909"/>
                    <a:pt x="19689" y="33588"/>
                  </a:cubicBezTo>
                  <a:cubicBezTo>
                    <a:pt x="20698" y="32829"/>
                    <a:pt x="21822" y="32303"/>
                    <a:pt x="23026" y="32027"/>
                  </a:cubicBezTo>
                  <a:cubicBezTo>
                    <a:pt x="24105" y="31786"/>
                    <a:pt x="25247" y="31741"/>
                    <a:pt x="26345" y="31705"/>
                  </a:cubicBezTo>
                  <a:cubicBezTo>
                    <a:pt x="26987" y="31679"/>
                    <a:pt x="27647" y="31661"/>
                    <a:pt x="28280" y="31598"/>
                  </a:cubicBezTo>
                  <a:cubicBezTo>
                    <a:pt x="29387" y="31491"/>
                    <a:pt x="30466" y="31313"/>
                    <a:pt x="31661" y="31045"/>
                  </a:cubicBezTo>
                  <a:cubicBezTo>
                    <a:pt x="31849" y="31001"/>
                    <a:pt x="32045" y="30956"/>
                    <a:pt x="32241" y="30911"/>
                  </a:cubicBezTo>
                  <a:cubicBezTo>
                    <a:pt x="32830" y="30787"/>
                    <a:pt x="33428" y="30653"/>
                    <a:pt x="34052" y="30501"/>
                  </a:cubicBezTo>
                  <a:cubicBezTo>
                    <a:pt x="36247" y="29966"/>
                    <a:pt x="38727" y="29359"/>
                    <a:pt x="40368" y="27762"/>
                  </a:cubicBezTo>
                  <a:cubicBezTo>
                    <a:pt x="40859" y="27281"/>
                    <a:pt x="41261" y="26736"/>
                    <a:pt x="41591" y="26085"/>
                  </a:cubicBezTo>
                  <a:cubicBezTo>
                    <a:pt x="42162" y="24988"/>
                    <a:pt x="42518" y="23694"/>
                    <a:pt x="42688" y="22142"/>
                  </a:cubicBezTo>
                  <a:cubicBezTo>
                    <a:pt x="42822" y="20920"/>
                    <a:pt x="42822" y="19564"/>
                    <a:pt x="42831" y="18261"/>
                  </a:cubicBezTo>
                  <a:cubicBezTo>
                    <a:pt x="42831" y="17102"/>
                    <a:pt x="42831" y="15906"/>
                    <a:pt x="42920" y="14809"/>
                  </a:cubicBezTo>
                  <a:cubicBezTo>
                    <a:pt x="43027" y="13489"/>
                    <a:pt x="43214" y="12356"/>
                    <a:pt x="43482" y="11348"/>
                  </a:cubicBezTo>
                  <a:cubicBezTo>
                    <a:pt x="44222" y="8591"/>
                    <a:pt x="45552" y="6584"/>
                    <a:pt x="47452" y="5380"/>
                  </a:cubicBezTo>
                  <a:cubicBezTo>
                    <a:pt x="47951" y="5058"/>
                    <a:pt x="48469" y="4809"/>
                    <a:pt x="49040" y="4612"/>
                  </a:cubicBezTo>
                  <a:cubicBezTo>
                    <a:pt x="49816" y="4336"/>
                    <a:pt x="50619" y="4175"/>
                    <a:pt x="51466" y="3997"/>
                  </a:cubicBezTo>
                  <a:cubicBezTo>
                    <a:pt x="52278" y="3827"/>
                    <a:pt x="53117" y="3658"/>
                    <a:pt x="53946" y="3372"/>
                  </a:cubicBezTo>
                  <a:cubicBezTo>
                    <a:pt x="55391" y="2891"/>
                    <a:pt x="56284" y="1597"/>
                    <a:pt x="5626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3089850" y="742425"/>
              <a:ext cx="1392375" cy="1319200"/>
            </a:xfrm>
            <a:custGeom>
              <a:avLst/>
              <a:gdLst/>
              <a:ahLst/>
              <a:cxnLst/>
              <a:rect l="l" t="t" r="r" b="b"/>
              <a:pathLst>
                <a:path w="55695" h="52768" extrusionOk="0">
                  <a:moveTo>
                    <a:pt x="55605" y="0"/>
                  </a:moveTo>
                  <a:lnTo>
                    <a:pt x="55561" y="9"/>
                  </a:lnTo>
                  <a:cubicBezTo>
                    <a:pt x="55659" y="1642"/>
                    <a:pt x="54829" y="2998"/>
                    <a:pt x="53402" y="3533"/>
                  </a:cubicBezTo>
                  <a:cubicBezTo>
                    <a:pt x="52590" y="3836"/>
                    <a:pt x="51760" y="4033"/>
                    <a:pt x="50948" y="4229"/>
                  </a:cubicBezTo>
                  <a:cubicBezTo>
                    <a:pt x="50092" y="4434"/>
                    <a:pt x="49271" y="4630"/>
                    <a:pt x="48477" y="4942"/>
                  </a:cubicBezTo>
                  <a:cubicBezTo>
                    <a:pt x="47906" y="5174"/>
                    <a:pt x="47380" y="5460"/>
                    <a:pt x="46889" y="5808"/>
                  </a:cubicBezTo>
                  <a:cubicBezTo>
                    <a:pt x="45043" y="7110"/>
                    <a:pt x="43776" y="9242"/>
                    <a:pt x="43116" y="12142"/>
                  </a:cubicBezTo>
                  <a:cubicBezTo>
                    <a:pt x="42875" y="13168"/>
                    <a:pt x="42723" y="14354"/>
                    <a:pt x="42652" y="15657"/>
                  </a:cubicBezTo>
                  <a:cubicBezTo>
                    <a:pt x="42589" y="16798"/>
                    <a:pt x="42625" y="18038"/>
                    <a:pt x="42661" y="19243"/>
                  </a:cubicBezTo>
                  <a:cubicBezTo>
                    <a:pt x="42705" y="20527"/>
                    <a:pt x="42741" y="21848"/>
                    <a:pt x="42661" y="23070"/>
                  </a:cubicBezTo>
                  <a:cubicBezTo>
                    <a:pt x="42554" y="24694"/>
                    <a:pt x="42259" y="26023"/>
                    <a:pt x="41742" y="27147"/>
                  </a:cubicBezTo>
                  <a:cubicBezTo>
                    <a:pt x="41439" y="27825"/>
                    <a:pt x="41055" y="28396"/>
                    <a:pt x="40582" y="28895"/>
                  </a:cubicBezTo>
                  <a:cubicBezTo>
                    <a:pt x="39012" y="30555"/>
                    <a:pt x="36612" y="31161"/>
                    <a:pt x="34284" y="31634"/>
                  </a:cubicBezTo>
                  <a:cubicBezTo>
                    <a:pt x="33543" y="31795"/>
                    <a:pt x="32830" y="31911"/>
                    <a:pt x="32134" y="32027"/>
                  </a:cubicBezTo>
                  <a:lnTo>
                    <a:pt x="31822" y="32080"/>
                  </a:lnTo>
                  <a:cubicBezTo>
                    <a:pt x="30671" y="32285"/>
                    <a:pt x="29547" y="32419"/>
                    <a:pt x="28369" y="32508"/>
                  </a:cubicBezTo>
                  <a:cubicBezTo>
                    <a:pt x="27816" y="32544"/>
                    <a:pt x="27245" y="32562"/>
                    <a:pt x="26692" y="32580"/>
                  </a:cubicBezTo>
                  <a:cubicBezTo>
                    <a:pt x="25497" y="32624"/>
                    <a:pt x="24266" y="32660"/>
                    <a:pt x="23106" y="32919"/>
                  </a:cubicBezTo>
                  <a:cubicBezTo>
                    <a:pt x="21875" y="33195"/>
                    <a:pt x="20733" y="33713"/>
                    <a:pt x="19725" y="34453"/>
                  </a:cubicBezTo>
                  <a:cubicBezTo>
                    <a:pt x="19288" y="34774"/>
                    <a:pt x="18868" y="35131"/>
                    <a:pt x="18467" y="35541"/>
                  </a:cubicBezTo>
                  <a:cubicBezTo>
                    <a:pt x="17129" y="36880"/>
                    <a:pt x="16112" y="38557"/>
                    <a:pt x="15220" y="40163"/>
                  </a:cubicBezTo>
                  <a:cubicBezTo>
                    <a:pt x="14916" y="40707"/>
                    <a:pt x="14622" y="41260"/>
                    <a:pt x="14328" y="41795"/>
                  </a:cubicBezTo>
                  <a:cubicBezTo>
                    <a:pt x="13435" y="43445"/>
                    <a:pt x="12526" y="45149"/>
                    <a:pt x="11473" y="46693"/>
                  </a:cubicBezTo>
                  <a:cubicBezTo>
                    <a:pt x="9492" y="49617"/>
                    <a:pt x="6497" y="52729"/>
                    <a:pt x="2726" y="52729"/>
                  </a:cubicBezTo>
                  <a:cubicBezTo>
                    <a:pt x="1860" y="52729"/>
                    <a:pt x="954" y="52565"/>
                    <a:pt x="9" y="52197"/>
                  </a:cubicBezTo>
                  <a:lnTo>
                    <a:pt x="0" y="52233"/>
                  </a:lnTo>
                  <a:cubicBezTo>
                    <a:pt x="946" y="52598"/>
                    <a:pt x="1856" y="52768"/>
                    <a:pt x="2730" y="52768"/>
                  </a:cubicBezTo>
                  <a:cubicBezTo>
                    <a:pt x="6513" y="52768"/>
                    <a:pt x="9519" y="49646"/>
                    <a:pt x="11509" y="46711"/>
                  </a:cubicBezTo>
                  <a:cubicBezTo>
                    <a:pt x="12552" y="45167"/>
                    <a:pt x="13471" y="43463"/>
                    <a:pt x="14363" y="41813"/>
                  </a:cubicBezTo>
                  <a:cubicBezTo>
                    <a:pt x="14649" y="41278"/>
                    <a:pt x="14952" y="40725"/>
                    <a:pt x="15246" y="40180"/>
                  </a:cubicBezTo>
                  <a:cubicBezTo>
                    <a:pt x="16147" y="38575"/>
                    <a:pt x="17156" y="36906"/>
                    <a:pt x="18494" y="35568"/>
                  </a:cubicBezTo>
                  <a:cubicBezTo>
                    <a:pt x="18895" y="35167"/>
                    <a:pt x="19314" y="34801"/>
                    <a:pt x="19743" y="34489"/>
                  </a:cubicBezTo>
                  <a:cubicBezTo>
                    <a:pt x="20751" y="33748"/>
                    <a:pt x="21884" y="33231"/>
                    <a:pt x="23106" y="32954"/>
                  </a:cubicBezTo>
                  <a:cubicBezTo>
                    <a:pt x="24266" y="32696"/>
                    <a:pt x="25497" y="32660"/>
                    <a:pt x="26692" y="32624"/>
                  </a:cubicBezTo>
                  <a:cubicBezTo>
                    <a:pt x="27245" y="32606"/>
                    <a:pt x="27816" y="32580"/>
                    <a:pt x="28378" y="32544"/>
                  </a:cubicBezTo>
                  <a:cubicBezTo>
                    <a:pt x="29547" y="32455"/>
                    <a:pt x="30680" y="32321"/>
                    <a:pt x="31831" y="32125"/>
                  </a:cubicBezTo>
                  <a:lnTo>
                    <a:pt x="32143" y="32071"/>
                  </a:lnTo>
                  <a:cubicBezTo>
                    <a:pt x="32830" y="31946"/>
                    <a:pt x="33543" y="31830"/>
                    <a:pt x="34293" y="31670"/>
                  </a:cubicBezTo>
                  <a:cubicBezTo>
                    <a:pt x="36621" y="31197"/>
                    <a:pt x="39030" y="30590"/>
                    <a:pt x="40609" y="28922"/>
                  </a:cubicBezTo>
                  <a:cubicBezTo>
                    <a:pt x="41082" y="28423"/>
                    <a:pt x="41465" y="27843"/>
                    <a:pt x="41778" y="27165"/>
                  </a:cubicBezTo>
                  <a:cubicBezTo>
                    <a:pt x="42295" y="26041"/>
                    <a:pt x="42589" y="24694"/>
                    <a:pt x="42696" y="23070"/>
                  </a:cubicBezTo>
                  <a:cubicBezTo>
                    <a:pt x="42777" y="21848"/>
                    <a:pt x="42741" y="20527"/>
                    <a:pt x="42705" y="19243"/>
                  </a:cubicBezTo>
                  <a:cubicBezTo>
                    <a:pt x="42670" y="18038"/>
                    <a:pt x="42625" y="16798"/>
                    <a:pt x="42688" y="15657"/>
                  </a:cubicBezTo>
                  <a:cubicBezTo>
                    <a:pt x="42759" y="14354"/>
                    <a:pt x="42920" y="13168"/>
                    <a:pt x="43151" y="12151"/>
                  </a:cubicBezTo>
                  <a:cubicBezTo>
                    <a:pt x="43803" y="9260"/>
                    <a:pt x="45069" y="7137"/>
                    <a:pt x="46916" y="5835"/>
                  </a:cubicBezTo>
                  <a:cubicBezTo>
                    <a:pt x="47407" y="5487"/>
                    <a:pt x="47924" y="5210"/>
                    <a:pt x="48495" y="4978"/>
                  </a:cubicBezTo>
                  <a:cubicBezTo>
                    <a:pt x="49289" y="4666"/>
                    <a:pt x="50101" y="4470"/>
                    <a:pt x="50957" y="4264"/>
                  </a:cubicBezTo>
                  <a:cubicBezTo>
                    <a:pt x="51769" y="4068"/>
                    <a:pt x="52599" y="3872"/>
                    <a:pt x="53411" y="3569"/>
                  </a:cubicBezTo>
                  <a:cubicBezTo>
                    <a:pt x="54856" y="3024"/>
                    <a:pt x="55694" y="1660"/>
                    <a:pt x="556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3073800" y="717000"/>
              <a:ext cx="1377875" cy="1341950"/>
            </a:xfrm>
            <a:custGeom>
              <a:avLst/>
              <a:gdLst/>
              <a:ahLst/>
              <a:cxnLst/>
              <a:rect l="l" t="t" r="r" b="b"/>
              <a:pathLst>
                <a:path w="55115" h="53678" extrusionOk="0">
                  <a:moveTo>
                    <a:pt x="54936" y="0"/>
                  </a:moveTo>
                  <a:lnTo>
                    <a:pt x="54900" y="9"/>
                  </a:lnTo>
                  <a:cubicBezTo>
                    <a:pt x="55079" y="1713"/>
                    <a:pt x="54294" y="3131"/>
                    <a:pt x="52866" y="3729"/>
                  </a:cubicBezTo>
                  <a:cubicBezTo>
                    <a:pt x="52063" y="4059"/>
                    <a:pt x="51243" y="4282"/>
                    <a:pt x="50449" y="4496"/>
                  </a:cubicBezTo>
                  <a:cubicBezTo>
                    <a:pt x="49574" y="4737"/>
                    <a:pt x="48745" y="4969"/>
                    <a:pt x="47942" y="5326"/>
                  </a:cubicBezTo>
                  <a:cubicBezTo>
                    <a:pt x="47362" y="5576"/>
                    <a:pt x="46844" y="5888"/>
                    <a:pt x="46354" y="6272"/>
                  </a:cubicBezTo>
                  <a:cubicBezTo>
                    <a:pt x="44561" y="7672"/>
                    <a:pt x="43356" y="9911"/>
                    <a:pt x="42785" y="12936"/>
                  </a:cubicBezTo>
                  <a:cubicBezTo>
                    <a:pt x="42580" y="14015"/>
                    <a:pt x="42464" y="15211"/>
                    <a:pt x="42429" y="16504"/>
                  </a:cubicBezTo>
                  <a:cubicBezTo>
                    <a:pt x="42393" y="17691"/>
                    <a:pt x="42473" y="18993"/>
                    <a:pt x="42553" y="20251"/>
                  </a:cubicBezTo>
                  <a:cubicBezTo>
                    <a:pt x="42625" y="21500"/>
                    <a:pt x="42705" y="22793"/>
                    <a:pt x="42678" y="23989"/>
                  </a:cubicBezTo>
                  <a:cubicBezTo>
                    <a:pt x="42634" y="25693"/>
                    <a:pt x="42393" y="27075"/>
                    <a:pt x="41938" y="28226"/>
                  </a:cubicBezTo>
                  <a:cubicBezTo>
                    <a:pt x="41652" y="28940"/>
                    <a:pt x="41287" y="29538"/>
                    <a:pt x="40823" y="30064"/>
                  </a:cubicBezTo>
                  <a:cubicBezTo>
                    <a:pt x="39297" y="31804"/>
                    <a:pt x="36889" y="32419"/>
                    <a:pt x="34524" y="32821"/>
                  </a:cubicBezTo>
                  <a:cubicBezTo>
                    <a:pt x="33677" y="32963"/>
                    <a:pt x="32874" y="33061"/>
                    <a:pt x="32098" y="33151"/>
                  </a:cubicBezTo>
                  <a:lnTo>
                    <a:pt x="31991" y="33168"/>
                  </a:lnTo>
                  <a:cubicBezTo>
                    <a:pt x="30885" y="33302"/>
                    <a:pt x="29734" y="33400"/>
                    <a:pt x="28467" y="33454"/>
                  </a:cubicBezTo>
                  <a:cubicBezTo>
                    <a:pt x="28012" y="33481"/>
                    <a:pt x="27548" y="33490"/>
                    <a:pt x="27093" y="33507"/>
                  </a:cubicBezTo>
                  <a:cubicBezTo>
                    <a:pt x="25800" y="33543"/>
                    <a:pt x="24453" y="33579"/>
                    <a:pt x="23186" y="33855"/>
                  </a:cubicBezTo>
                  <a:cubicBezTo>
                    <a:pt x="21946" y="34132"/>
                    <a:pt x="20795" y="34640"/>
                    <a:pt x="19778" y="35354"/>
                  </a:cubicBezTo>
                  <a:cubicBezTo>
                    <a:pt x="19341" y="35666"/>
                    <a:pt x="18904" y="36023"/>
                    <a:pt x="18502" y="36416"/>
                  </a:cubicBezTo>
                  <a:cubicBezTo>
                    <a:pt x="17093" y="37781"/>
                    <a:pt x="16031" y="39502"/>
                    <a:pt x="15175" y="41010"/>
                  </a:cubicBezTo>
                  <a:cubicBezTo>
                    <a:pt x="14800" y="41670"/>
                    <a:pt x="14425" y="42357"/>
                    <a:pt x="14069" y="43026"/>
                  </a:cubicBezTo>
                  <a:cubicBezTo>
                    <a:pt x="13248" y="44543"/>
                    <a:pt x="12391" y="46113"/>
                    <a:pt x="11437" y="47558"/>
                  </a:cubicBezTo>
                  <a:cubicBezTo>
                    <a:pt x="9471" y="50515"/>
                    <a:pt x="6503" y="53647"/>
                    <a:pt x="2761" y="53647"/>
                  </a:cubicBezTo>
                  <a:cubicBezTo>
                    <a:pt x="1885" y="53647"/>
                    <a:pt x="967" y="53475"/>
                    <a:pt x="9" y="53089"/>
                  </a:cubicBezTo>
                  <a:lnTo>
                    <a:pt x="0" y="53125"/>
                  </a:lnTo>
                  <a:cubicBezTo>
                    <a:pt x="928" y="53491"/>
                    <a:pt x="1847" y="53678"/>
                    <a:pt x="2766" y="53678"/>
                  </a:cubicBezTo>
                  <a:cubicBezTo>
                    <a:pt x="4050" y="53678"/>
                    <a:pt x="5326" y="53312"/>
                    <a:pt x="6566" y="52581"/>
                  </a:cubicBezTo>
                  <a:cubicBezTo>
                    <a:pt x="8279" y="51572"/>
                    <a:pt x="9920" y="49886"/>
                    <a:pt x="11464" y="47576"/>
                  </a:cubicBezTo>
                  <a:cubicBezTo>
                    <a:pt x="12418" y="46131"/>
                    <a:pt x="13275" y="44561"/>
                    <a:pt x="14095" y="43044"/>
                  </a:cubicBezTo>
                  <a:cubicBezTo>
                    <a:pt x="14461" y="42375"/>
                    <a:pt x="14827" y="41688"/>
                    <a:pt x="15202" y="41028"/>
                  </a:cubicBezTo>
                  <a:cubicBezTo>
                    <a:pt x="16058" y="39520"/>
                    <a:pt x="17120" y="37798"/>
                    <a:pt x="18520" y="36442"/>
                  </a:cubicBezTo>
                  <a:cubicBezTo>
                    <a:pt x="18931" y="36050"/>
                    <a:pt x="19359" y="35693"/>
                    <a:pt x="19796" y="35381"/>
                  </a:cubicBezTo>
                  <a:cubicBezTo>
                    <a:pt x="20813" y="34667"/>
                    <a:pt x="21955" y="34168"/>
                    <a:pt x="23195" y="33891"/>
                  </a:cubicBezTo>
                  <a:cubicBezTo>
                    <a:pt x="24453" y="33606"/>
                    <a:pt x="25800" y="33570"/>
                    <a:pt x="27093" y="33534"/>
                  </a:cubicBezTo>
                  <a:cubicBezTo>
                    <a:pt x="27548" y="33525"/>
                    <a:pt x="28012" y="33507"/>
                    <a:pt x="28467" y="33490"/>
                  </a:cubicBezTo>
                  <a:cubicBezTo>
                    <a:pt x="29734" y="33427"/>
                    <a:pt x="30894" y="33338"/>
                    <a:pt x="32000" y="33195"/>
                  </a:cubicBezTo>
                  <a:lnTo>
                    <a:pt x="32098" y="33186"/>
                  </a:lnTo>
                  <a:cubicBezTo>
                    <a:pt x="32883" y="33088"/>
                    <a:pt x="33686" y="32990"/>
                    <a:pt x="34524" y="32847"/>
                  </a:cubicBezTo>
                  <a:cubicBezTo>
                    <a:pt x="36906" y="32446"/>
                    <a:pt x="39315" y="31830"/>
                    <a:pt x="40850" y="30091"/>
                  </a:cubicBezTo>
                  <a:cubicBezTo>
                    <a:pt x="41313" y="29555"/>
                    <a:pt x="41679" y="28958"/>
                    <a:pt x="41965" y="28244"/>
                  </a:cubicBezTo>
                  <a:cubicBezTo>
                    <a:pt x="42420" y="27084"/>
                    <a:pt x="42669" y="25702"/>
                    <a:pt x="42705" y="23998"/>
                  </a:cubicBezTo>
                  <a:cubicBezTo>
                    <a:pt x="42741" y="22793"/>
                    <a:pt x="42660" y="21500"/>
                    <a:pt x="42580" y="20251"/>
                  </a:cubicBezTo>
                  <a:cubicBezTo>
                    <a:pt x="42509" y="18993"/>
                    <a:pt x="42429" y="17691"/>
                    <a:pt x="42464" y="16504"/>
                  </a:cubicBezTo>
                  <a:cubicBezTo>
                    <a:pt x="42491" y="15219"/>
                    <a:pt x="42607" y="14015"/>
                    <a:pt x="42812" y="12945"/>
                  </a:cubicBezTo>
                  <a:cubicBezTo>
                    <a:pt x="43392" y="9929"/>
                    <a:pt x="44587" y="7690"/>
                    <a:pt x="46381" y="6290"/>
                  </a:cubicBezTo>
                  <a:cubicBezTo>
                    <a:pt x="46862" y="5915"/>
                    <a:pt x="47380" y="5603"/>
                    <a:pt x="47951" y="5353"/>
                  </a:cubicBezTo>
                  <a:cubicBezTo>
                    <a:pt x="48754" y="4996"/>
                    <a:pt x="49583" y="4773"/>
                    <a:pt x="50457" y="4532"/>
                  </a:cubicBezTo>
                  <a:cubicBezTo>
                    <a:pt x="51251" y="4309"/>
                    <a:pt x="52072" y="4086"/>
                    <a:pt x="52875" y="3756"/>
                  </a:cubicBezTo>
                  <a:cubicBezTo>
                    <a:pt x="54320" y="3158"/>
                    <a:pt x="55114" y="1722"/>
                    <a:pt x="5493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3057725" y="691800"/>
              <a:ext cx="1362500" cy="1364700"/>
            </a:xfrm>
            <a:custGeom>
              <a:avLst/>
              <a:gdLst/>
              <a:ahLst/>
              <a:cxnLst/>
              <a:rect l="l" t="t" r="r" b="b"/>
              <a:pathLst>
                <a:path w="54500" h="54588" extrusionOk="0">
                  <a:moveTo>
                    <a:pt x="54250" y="0"/>
                  </a:moveTo>
                  <a:cubicBezTo>
                    <a:pt x="54499" y="1767"/>
                    <a:pt x="53768" y="3265"/>
                    <a:pt x="52332" y="3916"/>
                  </a:cubicBezTo>
                  <a:cubicBezTo>
                    <a:pt x="51538" y="4273"/>
                    <a:pt x="50726" y="4523"/>
                    <a:pt x="49941" y="4764"/>
                  </a:cubicBezTo>
                  <a:cubicBezTo>
                    <a:pt x="49049" y="5041"/>
                    <a:pt x="48210" y="5290"/>
                    <a:pt x="47398" y="5692"/>
                  </a:cubicBezTo>
                  <a:cubicBezTo>
                    <a:pt x="46818" y="5977"/>
                    <a:pt x="46301" y="6316"/>
                    <a:pt x="45828" y="6718"/>
                  </a:cubicBezTo>
                  <a:cubicBezTo>
                    <a:pt x="44071" y="8225"/>
                    <a:pt x="42938" y="10580"/>
                    <a:pt x="42456" y="13721"/>
                  </a:cubicBezTo>
                  <a:cubicBezTo>
                    <a:pt x="42286" y="14827"/>
                    <a:pt x="42197" y="16040"/>
                    <a:pt x="42206" y="17343"/>
                  </a:cubicBezTo>
                  <a:cubicBezTo>
                    <a:pt x="42206" y="18574"/>
                    <a:pt x="42331" y="19921"/>
                    <a:pt x="42447" y="21223"/>
                  </a:cubicBezTo>
                  <a:cubicBezTo>
                    <a:pt x="42563" y="22445"/>
                    <a:pt x="42670" y="23712"/>
                    <a:pt x="42697" y="24908"/>
                  </a:cubicBezTo>
                  <a:cubicBezTo>
                    <a:pt x="42724" y="26710"/>
                    <a:pt x="42536" y="28110"/>
                    <a:pt x="42126" y="29297"/>
                  </a:cubicBezTo>
                  <a:cubicBezTo>
                    <a:pt x="41867" y="30037"/>
                    <a:pt x="41510" y="30679"/>
                    <a:pt x="41064" y="31224"/>
                  </a:cubicBezTo>
                  <a:cubicBezTo>
                    <a:pt x="39512" y="33133"/>
                    <a:pt x="36880" y="33704"/>
                    <a:pt x="34757" y="33989"/>
                  </a:cubicBezTo>
                  <a:cubicBezTo>
                    <a:pt x="33829" y="34114"/>
                    <a:pt x="32910" y="34185"/>
                    <a:pt x="32161" y="34239"/>
                  </a:cubicBezTo>
                  <a:cubicBezTo>
                    <a:pt x="30921" y="34337"/>
                    <a:pt x="29645" y="34373"/>
                    <a:pt x="28557" y="34400"/>
                  </a:cubicBezTo>
                  <a:cubicBezTo>
                    <a:pt x="28272" y="34408"/>
                    <a:pt x="27986" y="34408"/>
                    <a:pt x="27701" y="34417"/>
                  </a:cubicBezTo>
                  <a:cubicBezTo>
                    <a:pt x="26229" y="34444"/>
                    <a:pt x="24703" y="34471"/>
                    <a:pt x="23267" y="34783"/>
                  </a:cubicBezTo>
                  <a:cubicBezTo>
                    <a:pt x="22009" y="35060"/>
                    <a:pt x="20858" y="35550"/>
                    <a:pt x="19841" y="36246"/>
                  </a:cubicBezTo>
                  <a:cubicBezTo>
                    <a:pt x="19386" y="36549"/>
                    <a:pt x="18949" y="36906"/>
                    <a:pt x="18530" y="37290"/>
                  </a:cubicBezTo>
                  <a:cubicBezTo>
                    <a:pt x="17067" y="38655"/>
                    <a:pt x="15996" y="40359"/>
                    <a:pt x="15140" y="41849"/>
                  </a:cubicBezTo>
                  <a:cubicBezTo>
                    <a:pt x="14694" y="42616"/>
                    <a:pt x="14257" y="43428"/>
                    <a:pt x="13837" y="44204"/>
                  </a:cubicBezTo>
                  <a:cubicBezTo>
                    <a:pt x="13070" y="45613"/>
                    <a:pt x="12276" y="47067"/>
                    <a:pt x="11402" y="48405"/>
                  </a:cubicBezTo>
                  <a:cubicBezTo>
                    <a:pt x="9449" y="51397"/>
                    <a:pt x="6505" y="54563"/>
                    <a:pt x="2788" y="54563"/>
                  </a:cubicBezTo>
                  <a:cubicBezTo>
                    <a:pt x="1905" y="54563"/>
                    <a:pt x="978" y="54384"/>
                    <a:pt x="10" y="53981"/>
                  </a:cubicBezTo>
                  <a:lnTo>
                    <a:pt x="1" y="53999"/>
                  </a:lnTo>
                  <a:cubicBezTo>
                    <a:pt x="937" y="54391"/>
                    <a:pt x="1874" y="54588"/>
                    <a:pt x="2802" y="54588"/>
                  </a:cubicBezTo>
                  <a:cubicBezTo>
                    <a:pt x="4078" y="54588"/>
                    <a:pt x="5336" y="54222"/>
                    <a:pt x="6567" y="53482"/>
                  </a:cubicBezTo>
                  <a:cubicBezTo>
                    <a:pt x="8262" y="52465"/>
                    <a:pt x="9894" y="50770"/>
                    <a:pt x="11429" y="48423"/>
                  </a:cubicBezTo>
                  <a:cubicBezTo>
                    <a:pt x="12303" y="47076"/>
                    <a:pt x="13097" y="45622"/>
                    <a:pt x="13855" y="44213"/>
                  </a:cubicBezTo>
                  <a:cubicBezTo>
                    <a:pt x="14274" y="43436"/>
                    <a:pt x="14712" y="42634"/>
                    <a:pt x="15158" y="41866"/>
                  </a:cubicBezTo>
                  <a:cubicBezTo>
                    <a:pt x="16014" y="40377"/>
                    <a:pt x="17093" y="38673"/>
                    <a:pt x="18548" y="37308"/>
                  </a:cubicBezTo>
                  <a:cubicBezTo>
                    <a:pt x="18967" y="36924"/>
                    <a:pt x="19404" y="36567"/>
                    <a:pt x="19850" y="36264"/>
                  </a:cubicBezTo>
                  <a:cubicBezTo>
                    <a:pt x="20867" y="35577"/>
                    <a:pt x="22018" y="35086"/>
                    <a:pt x="23276" y="34810"/>
                  </a:cubicBezTo>
                  <a:cubicBezTo>
                    <a:pt x="24703" y="34498"/>
                    <a:pt x="26229" y="34471"/>
                    <a:pt x="27701" y="34444"/>
                  </a:cubicBezTo>
                  <a:cubicBezTo>
                    <a:pt x="27986" y="34435"/>
                    <a:pt x="28272" y="34435"/>
                    <a:pt x="28557" y="34426"/>
                  </a:cubicBezTo>
                  <a:cubicBezTo>
                    <a:pt x="29645" y="34400"/>
                    <a:pt x="30921" y="34364"/>
                    <a:pt x="32170" y="34266"/>
                  </a:cubicBezTo>
                  <a:cubicBezTo>
                    <a:pt x="32910" y="34212"/>
                    <a:pt x="33838" y="34141"/>
                    <a:pt x="34766" y="34016"/>
                  </a:cubicBezTo>
                  <a:cubicBezTo>
                    <a:pt x="36193" y="33820"/>
                    <a:pt x="37300" y="33561"/>
                    <a:pt x="38236" y="33204"/>
                  </a:cubicBezTo>
                  <a:cubicBezTo>
                    <a:pt x="39459" y="32731"/>
                    <a:pt x="40395" y="32089"/>
                    <a:pt x="41091" y="31241"/>
                  </a:cubicBezTo>
                  <a:cubicBezTo>
                    <a:pt x="41537" y="30697"/>
                    <a:pt x="41894" y="30046"/>
                    <a:pt x="42153" y="29306"/>
                  </a:cubicBezTo>
                  <a:cubicBezTo>
                    <a:pt x="42563" y="28110"/>
                    <a:pt x="42750" y="26710"/>
                    <a:pt x="42715" y="24908"/>
                  </a:cubicBezTo>
                  <a:cubicBezTo>
                    <a:pt x="42697" y="23712"/>
                    <a:pt x="42581" y="22445"/>
                    <a:pt x="42474" y="21223"/>
                  </a:cubicBezTo>
                  <a:cubicBezTo>
                    <a:pt x="42358" y="19921"/>
                    <a:pt x="42233" y="18574"/>
                    <a:pt x="42233" y="17343"/>
                  </a:cubicBezTo>
                  <a:cubicBezTo>
                    <a:pt x="42224" y="16040"/>
                    <a:pt x="42313" y="14827"/>
                    <a:pt x="42483" y="13730"/>
                  </a:cubicBezTo>
                  <a:cubicBezTo>
                    <a:pt x="42964" y="10589"/>
                    <a:pt x="44089" y="8243"/>
                    <a:pt x="45846" y="6744"/>
                  </a:cubicBezTo>
                  <a:cubicBezTo>
                    <a:pt x="46319" y="6334"/>
                    <a:pt x="46827" y="6004"/>
                    <a:pt x="47407" y="5719"/>
                  </a:cubicBezTo>
                  <a:cubicBezTo>
                    <a:pt x="48219" y="5317"/>
                    <a:pt x="49058" y="5058"/>
                    <a:pt x="49950" y="4791"/>
                  </a:cubicBezTo>
                  <a:cubicBezTo>
                    <a:pt x="50735" y="4550"/>
                    <a:pt x="51555" y="4291"/>
                    <a:pt x="52341" y="3934"/>
                  </a:cubicBezTo>
                  <a:cubicBezTo>
                    <a:pt x="53027" y="3631"/>
                    <a:pt x="53572" y="3105"/>
                    <a:pt x="53920" y="2436"/>
                  </a:cubicBezTo>
                  <a:cubicBezTo>
                    <a:pt x="54276" y="1731"/>
                    <a:pt x="54401" y="892"/>
                    <a:pt x="5426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3041450" y="666375"/>
              <a:ext cx="1348000" cy="1387675"/>
            </a:xfrm>
            <a:custGeom>
              <a:avLst/>
              <a:gdLst/>
              <a:ahLst/>
              <a:cxnLst/>
              <a:rect l="l" t="t" r="r" b="b"/>
              <a:pathLst>
                <a:path w="53920" h="55507" extrusionOk="0">
                  <a:moveTo>
                    <a:pt x="53598" y="0"/>
                  </a:moveTo>
                  <a:cubicBezTo>
                    <a:pt x="53919" y="1802"/>
                    <a:pt x="53223" y="3417"/>
                    <a:pt x="51814" y="4104"/>
                  </a:cubicBezTo>
                  <a:cubicBezTo>
                    <a:pt x="51029" y="4496"/>
                    <a:pt x="50217" y="4773"/>
                    <a:pt x="49432" y="5032"/>
                  </a:cubicBezTo>
                  <a:cubicBezTo>
                    <a:pt x="48531" y="5344"/>
                    <a:pt x="47683" y="5629"/>
                    <a:pt x="46863" y="6075"/>
                  </a:cubicBezTo>
                  <a:cubicBezTo>
                    <a:pt x="46274" y="6388"/>
                    <a:pt x="45765" y="6753"/>
                    <a:pt x="45302" y="7182"/>
                  </a:cubicBezTo>
                  <a:cubicBezTo>
                    <a:pt x="44418" y="8011"/>
                    <a:pt x="43696" y="9091"/>
                    <a:pt x="43152" y="10393"/>
                  </a:cubicBezTo>
                  <a:cubicBezTo>
                    <a:pt x="42661" y="11589"/>
                    <a:pt x="42322" y="12980"/>
                    <a:pt x="42135" y="14524"/>
                  </a:cubicBezTo>
                  <a:cubicBezTo>
                    <a:pt x="42001" y="15656"/>
                    <a:pt x="41947" y="16888"/>
                    <a:pt x="41992" y="18190"/>
                  </a:cubicBezTo>
                  <a:cubicBezTo>
                    <a:pt x="42028" y="19457"/>
                    <a:pt x="42197" y="20849"/>
                    <a:pt x="42358" y="22196"/>
                  </a:cubicBezTo>
                  <a:cubicBezTo>
                    <a:pt x="42500" y="23400"/>
                    <a:pt x="42652" y="24649"/>
                    <a:pt x="42714" y="25835"/>
                  </a:cubicBezTo>
                  <a:cubicBezTo>
                    <a:pt x="42813" y="27709"/>
                    <a:pt x="42688" y="29154"/>
                    <a:pt x="42322" y="30376"/>
                  </a:cubicBezTo>
                  <a:cubicBezTo>
                    <a:pt x="42090" y="31143"/>
                    <a:pt x="41760" y="31821"/>
                    <a:pt x="41323" y="32392"/>
                  </a:cubicBezTo>
                  <a:cubicBezTo>
                    <a:pt x="39771" y="34435"/>
                    <a:pt x="37130" y="34953"/>
                    <a:pt x="35007" y="35167"/>
                  </a:cubicBezTo>
                  <a:cubicBezTo>
                    <a:pt x="34070" y="35265"/>
                    <a:pt x="33142" y="35301"/>
                    <a:pt x="32348" y="35318"/>
                  </a:cubicBezTo>
                  <a:cubicBezTo>
                    <a:pt x="31700" y="35342"/>
                    <a:pt x="31040" y="35350"/>
                    <a:pt x="30384" y="35350"/>
                  </a:cubicBezTo>
                  <a:cubicBezTo>
                    <a:pt x="30055" y="35350"/>
                    <a:pt x="29728" y="35348"/>
                    <a:pt x="29404" y="35345"/>
                  </a:cubicBezTo>
                  <a:lnTo>
                    <a:pt x="28637" y="35345"/>
                  </a:lnTo>
                  <a:cubicBezTo>
                    <a:pt x="26880" y="35354"/>
                    <a:pt x="25060" y="35354"/>
                    <a:pt x="23365" y="35720"/>
                  </a:cubicBezTo>
                  <a:cubicBezTo>
                    <a:pt x="22062" y="36005"/>
                    <a:pt x="20929" y="36469"/>
                    <a:pt x="19903" y="37147"/>
                  </a:cubicBezTo>
                  <a:cubicBezTo>
                    <a:pt x="19448" y="37442"/>
                    <a:pt x="19002" y="37789"/>
                    <a:pt x="18574" y="38173"/>
                  </a:cubicBezTo>
                  <a:cubicBezTo>
                    <a:pt x="17040" y="39556"/>
                    <a:pt x="15916" y="41313"/>
                    <a:pt x="15104" y="42696"/>
                  </a:cubicBezTo>
                  <a:cubicBezTo>
                    <a:pt x="14595" y="43561"/>
                    <a:pt x="14105" y="44471"/>
                    <a:pt x="13623" y="45354"/>
                  </a:cubicBezTo>
                  <a:cubicBezTo>
                    <a:pt x="12918" y="46657"/>
                    <a:pt x="12187" y="48013"/>
                    <a:pt x="11375" y="49271"/>
                  </a:cubicBezTo>
                  <a:cubicBezTo>
                    <a:pt x="9435" y="52288"/>
                    <a:pt x="6517" y="55480"/>
                    <a:pt x="2822" y="55480"/>
                  </a:cubicBezTo>
                  <a:cubicBezTo>
                    <a:pt x="1929" y="55480"/>
                    <a:pt x="990" y="55293"/>
                    <a:pt x="9" y="54873"/>
                  </a:cubicBezTo>
                  <a:lnTo>
                    <a:pt x="0" y="54891"/>
                  </a:lnTo>
                  <a:cubicBezTo>
                    <a:pt x="955" y="55301"/>
                    <a:pt x="1910" y="55507"/>
                    <a:pt x="2846" y="55507"/>
                  </a:cubicBezTo>
                  <a:cubicBezTo>
                    <a:pt x="4113" y="55507"/>
                    <a:pt x="5353" y="55132"/>
                    <a:pt x="6575" y="54391"/>
                  </a:cubicBezTo>
                  <a:cubicBezTo>
                    <a:pt x="8252" y="53374"/>
                    <a:pt x="9867" y="51653"/>
                    <a:pt x="11393" y="49280"/>
                  </a:cubicBezTo>
                  <a:cubicBezTo>
                    <a:pt x="12196" y="48022"/>
                    <a:pt x="12936" y="46675"/>
                    <a:pt x="13641" y="45363"/>
                  </a:cubicBezTo>
                  <a:cubicBezTo>
                    <a:pt x="14123" y="44480"/>
                    <a:pt x="14613" y="43570"/>
                    <a:pt x="15122" y="42705"/>
                  </a:cubicBezTo>
                  <a:cubicBezTo>
                    <a:pt x="15933" y="41331"/>
                    <a:pt x="17058" y="39565"/>
                    <a:pt x="18592" y="38191"/>
                  </a:cubicBezTo>
                  <a:cubicBezTo>
                    <a:pt x="19011" y="37807"/>
                    <a:pt x="19457" y="37459"/>
                    <a:pt x="19912" y="37165"/>
                  </a:cubicBezTo>
                  <a:cubicBezTo>
                    <a:pt x="20938" y="36487"/>
                    <a:pt x="22071" y="36023"/>
                    <a:pt x="23365" y="35747"/>
                  </a:cubicBezTo>
                  <a:cubicBezTo>
                    <a:pt x="25069" y="35372"/>
                    <a:pt x="26880" y="35372"/>
                    <a:pt x="28637" y="35372"/>
                  </a:cubicBezTo>
                  <a:lnTo>
                    <a:pt x="29404" y="35372"/>
                  </a:lnTo>
                  <a:cubicBezTo>
                    <a:pt x="30377" y="35372"/>
                    <a:pt x="31376" y="35372"/>
                    <a:pt x="32348" y="35345"/>
                  </a:cubicBezTo>
                  <a:cubicBezTo>
                    <a:pt x="33142" y="35318"/>
                    <a:pt x="34070" y="35283"/>
                    <a:pt x="35007" y="35185"/>
                  </a:cubicBezTo>
                  <a:cubicBezTo>
                    <a:pt x="36443" y="35042"/>
                    <a:pt x="37558" y="34801"/>
                    <a:pt x="38513" y="34435"/>
                  </a:cubicBezTo>
                  <a:cubicBezTo>
                    <a:pt x="39735" y="33962"/>
                    <a:pt x="40654" y="33302"/>
                    <a:pt x="41341" y="32410"/>
                  </a:cubicBezTo>
                  <a:cubicBezTo>
                    <a:pt x="41778" y="31830"/>
                    <a:pt x="42108" y="31152"/>
                    <a:pt x="42340" y="30385"/>
                  </a:cubicBezTo>
                  <a:cubicBezTo>
                    <a:pt x="42714" y="29163"/>
                    <a:pt x="42839" y="27718"/>
                    <a:pt x="42732" y="25835"/>
                  </a:cubicBezTo>
                  <a:cubicBezTo>
                    <a:pt x="42670" y="24649"/>
                    <a:pt x="42527" y="23400"/>
                    <a:pt x="42375" y="22196"/>
                  </a:cubicBezTo>
                  <a:cubicBezTo>
                    <a:pt x="42215" y="20849"/>
                    <a:pt x="42045" y="19457"/>
                    <a:pt x="42010" y="18190"/>
                  </a:cubicBezTo>
                  <a:cubicBezTo>
                    <a:pt x="41974" y="16888"/>
                    <a:pt x="42019" y="15656"/>
                    <a:pt x="42152" y="14524"/>
                  </a:cubicBezTo>
                  <a:cubicBezTo>
                    <a:pt x="42545" y="11258"/>
                    <a:pt x="43607" y="8796"/>
                    <a:pt x="45310" y="7199"/>
                  </a:cubicBezTo>
                  <a:cubicBezTo>
                    <a:pt x="45774" y="6771"/>
                    <a:pt x="46292" y="6405"/>
                    <a:pt x="46872" y="6093"/>
                  </a:cubicBezTo>
                  <a:cubicBezTo>
                    <a:pt x="47692" y="5647"/>
                    <a:pt x="48540" y="5362"/>
                    <a:pt x="49441" y="5058"/>
                  </a:cubicBezTo>
                  <a:cubicBezTo>
                    <a:pt x="50226" y="4791"/>
                    <a:pt x="51029" y="4514"/>
                    <a:pt x="51823" y="4122"/>
                  </a:cubicBezTo>
                  <a:cubicBezTo>
                    <a:pt x="52501" y="3792"/>
                    <a:pt x="53027" y="3238"/>
                    <a:pt x="53348" y="2534"/>
                  </a:cubicBezTo>
                  <a:cubicBezTo>
                    <a:pt x="53696" y="1793"/>
                    <a:pt x="53785" y="919"/>
                    <a:pt x="5361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3025400" y="640950"/>
              <a:ext cx="1333500" cy="1410650"/>
            </a:xfrm>
            <a:custGeom>
              <a:avLst/>
              <a:gdLst/>
              <a:ahLst/>
              <a:cxnLst/>
              <a:rect l="l" t="t" r="r" b="b"/>
              <a:pathLst>
                <a:path w="53340" h="56426" extrusionOk="0">
                  <a:moveTo>
                    <a:pt x="52938" y="0"/>
                  </a:moveTo>
                  <a:cubicBezTo>
                    <a:pt x="53339" y="1865"/>
                    <a:pt x="52688" y="3551"/>
                    <a:pt x="51278" y="4300"/>
                  </a:cubicBezTo>
                  <a:cubicBezTo>
                    <a:pt x="50493" y="4710"/>
                    <a:pt x="49690" y="5014"/>
                    <a:pt x="48914" y="5308"/>
                  </a:cubicBezTo>
                  <a:cubicBezTo>
                    <a:pt x="47416" y="5870"/>
                    <a:pt x="45997" y="6397"/>
                    <a:pt x="44766" y="7645"/>
                  </a:cubicBezTo>
                  <a:cubicBezTo>
                    <a:pt x="43571" y="8859"/>
                    <a:pt x="42705" y="10563"/>
                    <a:pt x="42215" y="12704"/>
                  </a:cubicBezTo>
                  <a:cubicBezTo>
                    <a:pt x="41777" y="14559"/>
                    <a:pt x="41635" y="16691"/>
                    <a:pt x="41769" y="19038"/>
                  </a:cubicBezTo>
                  <a:cubicBezTo>
                    <a:pt x="41840" y="20340"/>
                    <a:pt x="42045" y="21714"/>
                    <a:pt x="42268" y="23168"/>
                  </a:cubicBezTo>
                  <a:cubicBezTo>
                    <a:pt x="42696" y="26049"/>
                    <a:pt x="43142" y="29029"/>
                    <a:pt x="42509" y="31456"/>
                  </a:cubicBezTo>
                  <a:cubicBezTo>
                    <a:pt x="41328" y="36057"/>
                    <a:pt x="36683" y="36413"/>
                    <a:pt x="33412" y="36413"/>
                  </a:cubicBezTo>
                  <a:cubicBezTo>
                    <a:pt x="33100" y="36413"/>
                    <a:pt x="32800" y="36410"/>
                    <a:pt x="32517" y="36407"/>
                  </a:cubicBezTo>
                  <a:cubicBezTo>
                    <a:pt x="31795" y="36398"/>
                    <a:pt x="31054" y="36371"/>
                    <a:pt x="30332" y="36344"/>
                  </a:cubicBezTo>
                  <a:cubicBezTo>
                    <a:pt x="29455" y="36314"/>
                    <a:pt x="28563" y="36283"/>
                    <a:pt x="27675" y="36283"/>
                  </a:cubicBezTo>
                  <a:cubicBezTo>
                    <a:pt x="26755" y="36283"/>
                    <a:pt x="25837" y="36316"/>
                    <a:pt x="24943" y="36416"/>
                  </a:cubicBezTo>
                  <a:cubicBezTo>
                    <a:pt x="22972" y="36639"/>
                    <a:pt x="21339" y="37174"/>
                    <a:pt x="19957" y="38048"/>
                  </a:cubicBezTo>
                  <a:cubicBezTo>
                    <a:pt x="18609" y="38896"/>
                    <a:pt x="17387" y="40109"/>
                    <a:pt x="16228" y="41741"/>
                  </a:cubicBezTo>
                  <a:cubicBezTo>
                    <a:pt x="15193" y="43196"/>
                    <a:pt x="14292" y="44864"/>
                    <a:pt x="13426" y="46470"/>
                  </a:cubicBezTo>
                  <a:cubicBezTo>
                    <a:pt x="12766" y="47692"/>
                    <a:pt x="12079" y="48950"/>
                    <a:pt x="11339" y="50127"/>
                  </a:cubicBezTo>
                  <a:cubicBezTo>
                    <a:pt x="9813" y="52554"/>
                    <a:pt x="8225" y="54275"/>
                    <a:pt x="6575" y="55301"/>
                  </a:cubicBezTo>
                  <a:lnTo>
                    <a:pt x="6575" y="55301"/>
                  </a:lnTo>
                  <a:cubicBezTo>
                    <a:pt x="8234" y="54275"/>
                    <a:pt x="9840" y="52536"/>
                    <a:pt x="11357" y="50136"/>
                  </a:cubicBezTo>
                  <a:cubicBezTo>
                    <a:pt x="12097" y="48959"/>
                    <a:pt x="12775" y="47701"/>
                    <a:pt x="13435" y="46479"/>
                  </a:cubicBezTo>
                  <a:cubicBezTo>
                    <a:pt x="15255" y="43124"/>
                    <a:pt x="16968" y="39948"/>
                    <a:pt x="19965" y="38057"/>
                  </a:cubicBezTo>
                  <a:cubicBezTo>
                    <a:pt x="22294" y="36590"/>
                    <a:pt x="24973" y="36301"/>
                    <a:pt x="27684" y="36301"/>
                  </a:cubicBezTo>
                  <a:cubicBezTo>
                    <a:pt x="28567" y="36301"/>
                    <a:pt x="29453" y="36331"/>
                    <a:pt x="30332" y="36362"/>
                  </a:cubicBezTo>
                  <a:cubicBezTo>
                    <a:pt x="31054" y="36389"/>
                    <a:pt x="31795" y="36416"/>
                    <a:pt x="32517" y="36416"/>
                  </a:cubicBezTo>
                  <a:cubicBezTo>
                    <a:pt x="32776" y="36419"/>
                    <a:pt x="33040" y="36422"/>
                    <a:pt x="33308" y="36422"/>
                  </a:cubicBezTo>
                  <a:cubicBezTo>
                    <a:pt x="35006" y="36422"/>
                    <a:pt x="36855" y="36322"/>
                    <a:pt x="38450" y="35782"/>
                  </a:cubicBezTo>
                  <a:cubicBezTo>
                    <a:pt x="39467" y="35443"/>
                    <a:pt x="40305" y="34944"/>
                    <a:pt x="40957" y="34301"/>
                  </a:cubicBezTo>
                  <a:cubicBezTo>
                    <a:pt x="41706" y="33561"/>
                    <a:pt x="42232" y="32606"/>
                    <a:pt x="42527" y="31465"/>
                  </a:cubicBezTo>
                  <a:cubicBezTo>
                    <a:pt x="43151" y="29029"/>
                    <a:pt x="42705" y="26049"/>
                    <a:pt x="42277" y="23168"/>
                  </a:cubicBezTo>
                  <a:cubicBezTo>
                    <a:pt x="42063" y="21714"/>
                    <a:pt x="41858" y="20340"/>
                    <a:pt x="41777" y="19038"/>
                  </a:cubicBezTo>
                  <a:cubicBezTo>
                    <a:pt x="41608" y="16094"/>
                    <a:pt x="41777" y="10696"/>
                    <a:pt x="44775" y="7654"/>
                  </a:cubicBezTo>
                  <a:cubicBezTo>
                    <a:pt x="46006" y="6414"/>
                    <a:pt x="47424" y="5879"/>
                    <a:pt x="48914" y="5326"/>
                  </a:cubicBezTo>
                  <a:cubicBezTo>
                    <a:pt x="49699" y="5032"/>
                    <a:pt x="50502" y="4728"/>
                    <a:pt x="51287" y="4318"/>
                  </a:cubicBezTo>
                  <a:cubicBezTo>
                    <a:pt x="51956" y="3961"/>
                    <a:pt x="52474" y="3381"/>
                    <a:pt x="52777" y="2641"/>
                  </a:cubicBezTo>
                  <a:cubicBezTo>
                    <a:pt x="53098" y="1856"/>
                    <a:pt x="53161" y="946"/>
                    <a:pt x="52947" y="0"/>
                  </a:cubicBezTo>
                  <a:close/>
                  <a:moveTo>
                    <a:pt x="4880" y="56104"/>
                  </a:moveTo>
                  <a:cubicBezTo>
                    <a:pt x="4605" y="56191"/>
                    <a:pt x="4326" y="56261"/>
                    <a:pt x="4048" y="56314"/>
                  </a:cubicBezTo>
                  <a:lnTo>
                    <a:pt x="4048" y="56314"/>
                  </a:lnTo>
                  <a:cubicBezTo>
                    <a:pt x="4327" y="56263"/>
                    <a:pt x="4604" y="56193"/>
                    <a:pt x="4880" y="56104"/>
                  </a:cubicBezTo>
                  <a:close/>
                  <a:moveTo>
                    <a:pt x="9" y="55774"/>
                  </a:moveTo>
                  <a:lnTo>
                    <a:pt x="0" y="55783"/>
                  </a:lnTo>
                  <a:cubicBezTo>
                    <a:pt x="973" y="56211"/>
                    <a:pt x="1936" y="56425"/>
                    <a:pt x="2882" y="56425"/>
                  </a:cubicBezTo>
                  <a:cubicBezTo>
                    <a:pt x="3096" y="56425"/>
                    <a:pt x="3301" y="56417"/>
                    <a:pt x="3506" y="56399"/>
                  </a:cubicBezTo>
                  <a:cubicBezTo>
                    <a:pt x="3686" y="56378"/>
                    <a:pt x="3867" y="56349"/>
                    <a:pt x="4048" y="56314"/>
                  </a:cubicBezTo>
                  <a:lnTo>
                    <a:pt x="4048" y="56314"/>
                  </a:lnTo>
                  <a:cubicBezTo>
                    <a:pt x="3670" y="56384"/>
                    <a:pt x="3289" y="56419"/>
                    <a:pt x="2906" y="56419"/>
                  </a:cubicBezTo>
                  <a:cubicBezTo>
                    <a:pt x="1956" y="56419"/>
                    <a:pt x="990" y="56204"/>
                    <a:pt x="9" y="55774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7" name="Google Shape;717;p6"/>
          <p:cNvSpPr/>
          <p:nvPr/>
        </p:nvSpPr>
        <p:spPr>
          <a:xfrm>
            <a:off x="3214375" y="47717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6"/>
          <p:cNvSpPr/>
          <p:nvPr/>
        </p:nvSpPr>
        <p:spPr>
          <a:xfrm>
            <a:off x="7872200" y="37819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6"/>
          <p:cNvSpPr/>
          <p:nvPr/>
        </p:nvSpPr>
        <p:spPr>
          <a:xfrm>
            <a:off x="8803300" y="1485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6"/>
          <p:cNvSpPr/>
          <p:nvPr/>
        </p:nvSpPr>
        <p:spPr>
          <a:xfrm>
            <a:off x="-378825" y="25748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"/>
          <p:cNvSpPr txBox="1">
            <a:spLocks noGrp="1"/>
          </p:cNvSpPr>
          <p:nvPr>
            <p:ph type="title"/>
          </p:nvPr>
        </p:nvSpPr>
        <p:spPr>
          <a:xfrm>
            <a:off x="2241450" y="1423117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3" name="Google Shape;993;p9"/>
          <p:cNvSpPr txBox="1">
            <a:spLocks noGrp="1"/>
          </p:cNvSpPr>
          <p:nvPr>
            <p:ph type="subTitle" idx="1"/>
          </p:nvPr>
        </p:nvSpPr>
        <p:spPr>
          <a:xfrm>
            <a:off x="2502650" y="2264917"/>
            <a:ext cx="4138800" cy="14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4" name="Google Shape;994;p9"/>
          <p:cNvGrpSpPr/>
          <p:nvPr/>
        </p:nvGrpSpPr>
        <p:grpSpPr>
          <a:xfrm>
            <a:off x="-2002207" y="3097671"/>
            <a:ext cx="12528867" cy="3405915"/>
            <a:chOff x="5171575" y="1460000"/>
            <a:chExt cx="1813675" cy="493025"/>
          </a:xfrm>
        </p:grpSpPr>
        <p:sp>
          <p:nvSpPr>
            <p:cNvPr id="995" name="Google Shape;995;p9"/>
            <p:cNvSpPr/>
            <p:nvPr/>
          </p:nvSpPr>
          <p:spPr>
            <a:xfrm>
              <a:off x="5268600" y="1460000"/>
              <a:ext cx="1716650" cy="394450"/>
            </a:xfrm>
            <a:custGeom>
              <a:avLst/>
              <a:gdLst/>
              <a:ahLst/>
              <a:cxnLst/>
              <a:rect l="l" t="t" r="r" b="b"/>
              <a:pathLst>
                <a:path w="68666" h="15778" extrusionOk="0">
                  <a:moveTo>
                    <a:pt x="11229" y="1"/>
                  </a:moveTo>
                  <a:cubicBezTo>
                    <a:pt x="5339" y="1"/>
                    <a:pt x="67" y="3484"/>
                    <a:pt x="0" y="3529"/>
                  </a:cubicBezTo>
                  <a:lnTo>
                    <a:pt x="62" y="3618"/>
                  </a:lnTo>
                  <a:cubicBezTo>
                    <a:pt x="122" y="3573"/>
                    <a:pt x="5374" y="104"/>
                    <a:pt x="11234" y="104"/>
                  </a:cubicBezTo>
                  <a:cubicBezTo>
                    <a:pt x="12364" y="104"/>
                    <a:pt x="13516" y="233"/>
                    <a:pt x="14657" y="540"/>
                  </a:cubicBezTo>
                  <a:cubicBezTo>
                    <a:pt x="18583" y="1602"/>
                    <a:pt x="20804" y="4831"/>
                    <a:pt x="22954" y="7954"/>
                  </a:cubicBezTo>
                  <a:cubicBezTo>
                    <a:pt x="24711" y="10514"/>
                    <a:pt x="26380" y="12931"/>
                    <a:pt x="28860" y="14002"/>
                  </a:cubicBezTo>
                  <a:cubicBezTo>
                    <a:pt x="31598" y="15180"/>
                    <a:pt x="34114" y="15777"/>
                    <a:pt x="36443" y="15777"/>
                  </a:cubicBezTo>
                  <a:cubicBezTo>
                    <a:pt x="38396" y="15777"/>
                    <a:pt x="40216" y="15358"/>
                    <a:pt x="41938" y="14528"/>
                  </a:cubicBezTo>
                  <a:cubicBezTo>
                    <a:pt x="45257" y="12931"/>
                    <a:pt x="47737" y="10068"/>
                    <a:pt x="50136" y="7293"/>
                  </a:cubicBezTo>
                  <a:cubicBezTo>
                    <a:pt x="53169" y="3787"/>
                    <a:pt x="56033" y="478"/>
                    <a:pt x="60137" y="451"/>
                  </a:cubicBezTo>
                  <a:lnTo>
                    <a:pt x="60235" y="451"/>
                  </a:lnTo>
                  <a:cubicBezTo>
                    <a:pt x="63295" y="451"/>
                    <a:pt x="65507" y="1147"/>
                    <a:pt x="66837" y="2512"/>
                  </a:cubicBezTo>
                  <a:cubicBezTo>
                    <a:pt x="68558" y="4296"/>
                    <a:pt x="68460" y="6874"/>
                    <a:pt x="68398" y="8587"/>
                  </a:cubicBezTo>
                  <a:cubicBezTo>
                    <a:pt x="68380" y="9247"/>
                    <a:pt x="68353" y="9765"/>
                    <a:pt x="68442" y="10095"/>
                  </a:cubicBezTo>
                  <a:lnTo>
                    <a:pt x="68540" y="10077"/>
                  </a:lnTo>
                  <a:cubicBezTo>
                    <a:pt x="68460" y="9756"/>
                    <a:pt x="68478" y="9238"/>
                    <a:pt x="68505" y="8587"/>
                  </a:cubicBezTo>
                  <a:cubicBezTo>
                    <a:pt x="68567" y="6865"/>
                    <a:pt x="68665" y="4251"/>
                    <a:pt x="66908" y="2440"/>
                  </a:cubicBezTo>
                  <a:cubicBezTo>
                    <a:pt x="65570" y="1049"/>
                    <a:pt x="63322" y="353"/>
                    <a:pt x="60235" y="353"/>
                  </a:cubicBezTo>
                  <a:lnTo>
                    <a:pt x="60137" y="353"/>
                  </a:lnTo>
                  <a:cubicBezTo>
                    <a:pt x="55989" y="371"/>
                    <a:pt x="53107" y="3698"/>
                    <a:pt x="50056" y="7222"/>
                  </a:cubicBezTo>
                  <a:cubicBezTo>
                    <a:pt x="46576" y="11240"/>
                    <a:pt x="42754" y="15659"/>
                    <a:pt x="36408" y="15659"/>
                  </a:cubicBezTo>
                  <a:cubicBezTo>
                    <a:pt x="34230" y="15659"/>
                    <a:pt x="31756" y="15139"/>
                    <a:pt x="28895" y="13904"/>
                  </a:cubicBezTo>
                  <a:cubicBezTo>
                    <a:pt x="26442" y="12842"/>
                    <a:pt x="24792" y="10443"/>
                    <a:pt x="23043" y="7891"/>
                  </a:cubicBezTo>
                  <a:cubicBezTo>
                    <a:pt x="20884" y="4751"/>
                    <a:pt x="18645" y="1504"/>
                    <a:pt x="14684" y="442"/>
                  </a:cubicBezTo>
                  <a:cubicBezTo>
                    <a:pt x="13531" y="131"/>
                    <a:pt x="12369" y="1"/>
                    <a:pt x="1122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9"/>
            <p:cNvSpPr/>
            <p:nvPr/>
          </p:nvSpPr>
          <p:spPr>
            <a:xfrm>
              <a:off x="5264575" y="1467800"/>
              <a:ext cx="1717325" cy="382175"/>
            </a:xfrm>
            <a:custGeom>
              <a:avLst/>
              <a:gdLst/>
              <a:ahLst/>
              <a:cxnLst/>
              <a:rect l="l" t="t" r="r" b="b"/>
              <a:pathLst>
                <a:path w="68693" h="15287" extrusionOk="0">
                  <a:moveTo>
                    <a:pt x="11153" y="0"/>
                  </a:moveTo>
                  <a:cubicBezTo>
                    <a:pt x="6400" y="0"/>
                    <a:pt x="2154" y="2227"/>
                    <a:pt x="589" y="3047"/>
                  </a:cubicBezTo>
                  <a:cubicBezTo>
                    <a:pt x="322" y="3181"/>
                    <a:pt x="90" y="3306"/>
                    <a:pt x="54" y="3306"/>
                  </a:cubicBezTo>
                  <a:cubicBezTo>
                    <a:pt x="54" y="3306"/>
                    <a:pt x="81" y="3315"/>
                    <a:pt x="90" y="3333"/>
                  </a:cubicBezTo>
                  <a:lnTo>
                    <a:pt x="0" y="3386"/>
                  </a:lnTo>
                  <a:cubicBezTo>
                    <a:pt x="11" y="3404"/>
                    <a:pt x="22" y="3416"/>
                    <a:pt x="45" y="3416"/>
                  </a:cubicBezTo>
                  <a:cubicBezTo>
                    <a:pt x="104" y="3416"/>
                    <a:pt x="240" y="3346"/>
                    <a:pt x="634" y="3136"/>
                  </a:cubicBezTo>
                  <a:cubicBezTo>
                    <a:pt x="2192" y="2324"/>
                    <a:pt x="6429" y="101"/>
                    <a:pt x="11161" y="101"/>
                  </a:cubicBezTo>
                  <a:cubicBezTo>
                    <a:pt x="12038" y="101"/>
                    <a:pt x="12931" y="177"/>
                    <a:pt x="13828" y="353"/>
                  </a:cubicBezTo>
                  <a:cubicBezTo>
                    <a:pt x="14122" y="416"/>
                    <a:pt x="14417" y="478"/>
                    <a:pt x="14693" y="558"/>
                  </a:cubicBezTo>
                  <a:cubicBezTo>
                    <a:pt x="18208" y="1531"/>
                    <a:pt x="20055" y="4198"/>
                    <a:pt x="22009" y="7026"/>
                  </a:cubicBezTo>
                  <a:cubicBezTo>
                    <a:pt x="22499" y="7731"/>
                    <a:pt x="22999" y="8453"/>
                    <a:pt x="23525" y="9149"/>
                  </a:cubicBezTo>
                  <a:cubicBezTo>
                    <a:pt x="24970" y="11040"/>
                    <a:pt x="26567" y="12958"/>
                    <a:pt x="28744" y="13806"/>
                  </a:cubicBezTo>
                  <a:cubicBezTo>
                    <a:pt x="31411" y="14850"/>
                    <a:pt x="33731" y="15287"/>
                    <a:pt x="35792" y="15287"/>
                  </a:cubicBezTo>
                  <a:cubicBezTo>
                    <a:pt x="40422" y="15287"/>
                    <a:pt x="43714" y="13057"/>
                    <a:pt x="46577" y="10470"/>
                  </a:cubicBezTo>
                  <a:cubicBezTo>
                    <a:pt x="47826" y="9337"/>
                    <a:pt x="48977" y="8105"/>
                    <a:pt x="50083" y="6919"/>
                  </a:cubicBezTo>
                  <a:cubicBezTo>
                    <a:pt x="53116" y="3672"/>
                    <a:pt x="55980" y="603"/>
                    <a:pt x="60102" y="558"/>
                  </a:cubicBezTo>
                  <a:lnTo>
                    <a:pt x="60262" y="558"/>
                  </a:lnTo>
                  <a:cubicBezTo>
                    <a:pt x="63269" y="558"/>
                    <a:pt x="65472" y="1245"/>
                    <a:pt x="66810" y="2592"/>
                  </a:cubicBezTo>
                  <a:cubicBezTo>
                    <a:pt x="68568" y="4350"/>
                    <a:pt x="68541" y="6901"/>
                    <a:pt x="68523" y="8596"/>
                  </a:cubicBezTo>
                  <a:cubicBezTo>
                    <a:pt x="68514" y="9230"/>
                    <a:pt x="68505" y="9738"/>
                    <a:pt x="68594" y="10059"/>
                  </a:cubicBezTo>
                  <a:lnTo>
                    <a:pt x="68693" y="10032"/>
                  </a:lnTo>
                  <a:cubicBezTo>
                    <a:pt x="68612" y="9720"/>
                    <a:pt x="68621" y="9221"/>
                    <a:pt x="68621" y="8596"/>
                  </a:cubicBezTo>
                  <a:cubicBezTo>
                    <a:pt x="68648" y="6892"/>
                    <a:pt x="68675" y="4314"/>
                    <a:pt x="66890" y="2521"/>
                  </a:cubicBezTo>
                  <a:cubicBezTo>
                    <a:pt x="65526" y="1147"/>
                    <a:pt x="63295" y="460"/>
                    <a:pt x="60253" y="460"/>
                  </a:cubicBezTo>
                  <a:lnTo>
                    <a:pt x="60102" y="460"/>
                  </a:lnTo>
                  <a:cubicBezTo>
                    <a:pt x="55935" y="496"/>
                    <a:pt x="53054" y="3583"/>
                    <a:pt x="50012" y="6848"/>
                  </a:cubicBezTo>
                  <a:cubicBezTo>
                    <a:pt x="48897" y="8034"/>
                    <a:pt x="47755" y="9265"/>
                    <a:pt x="46515" y="10389"/>
                  </a:cubicBezTo>
                  <a:cubicBezTo>
                    <a:pt x="43667" y="12965"/>
                    <a:pt x="40396" y="15186"/>
                    <a:pt x="35789" y="15186"/>
                  </a:cubicBezTo>
                  <a:cubicBezTo>
                    <a:pt x="33743" y="15186"/>
                    <a:pt x="31433" y="14748"/>
                    <a:pt x="28780" y="13708"/>
                  </a:cubicBezTo>
                  <a:cubicBezTo>
                    <a:pt x="26630" y="12869"/>
                    <a:pt x="25051" y="10960"/>
                    <a:pt x="23614" y="9087"/>
                  </a:cubicBezTo>
                  <a:cubicBezTo>
                    <a:pt x="23088" y="8391"/>
                    <a:pt x="22580" y="7668"/>
                    <a:pt x="22098" y="6964"/>
                  </a:cubicBezTo>
                  <a:cubicBezTo>
                    <a:pt x="20216" y="4252"/>
                    <a:pt x="18280" y="1441"/>
                    <a:pt x="14720" y="460"/>
                  </a:cubicBezTo>
                  <a:cubicBezTo>
                    <a:pt x="14435" y="380"/>
                    <a:pt x="14140" y="309"/>
                    <a:pt x="13846" y="255"/>
                  </a:cubicBezTo>
                  <a:cubicBezTo>
                    <a:pt x="12940" y="77"/>
                    <a:pt x="12038" y="0"/>
                    <a:pt x="1115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5260775" y="1475575"/>
              <a:ext cx="1720900" cy="370175"/>
            </a:xfrm>
            <a:custGeom>
              <a:avLst/>
              <a:gdLst/>
              <a:ahLst/>
              <a:cxnLst/>
              <a:rect l="l" t="t" r="r" b="b"/>
              <a:pathLst>
                <a:path w="68836" h="14807" extrusionOk="0">
                  <a:moveTo>
                    <a:pt x="81" y="3111"/>
                  </a:moveTo>
                  <a:lnTo>
                    <a:pt x="81" y="3111"/>
                  </a:lnTo>
                  <a:cubicBezTo>
                    <a:pt x="82" y="3111"/>
                    <a:pt x="83" y="3111"/>
                    <a:pt x="84" y="3112"/>
                  </a:cubicBezTo>
                  <a:lnTo>
                    <a:pt x="84" y="3112"/>
                  </a:lnTo>
                  <a:cubicBezTo>
                    <a:pt x="83" y="3111"/>
                    <a:pt x="81" y="3111"/>
                    <a:pt x="81" y="3111"/>
                  </a:cubicBezTo>
                  <a:close/>
                  <a:moveTo>
                    <a:pt x="11123" y="0"/>
                  </a:moveTo>
                  <a:cubicBezTo>
                    <a:pt x="6789" y="0"/>
                    <a:pt x="2898" y="1830"/>
                    <a:pt x="1053" y="2701"/>
                  </a:cubicBezTo>
                  <a:cubicBezTo>
                    <a:pt x="591" y="2915"/>
                    <a:pt x="187" y="3112"/>
                    <a:pt x="92" y="3112"/>
                  </a:cubicBezTo>
                  <a:cubicBezTo>
                    <a:pt x="89" y="3112"/>
                    <a:pt x="87" y="3112"/>
                    <a:pt x="84" y="3112"/>
                  </a:cubicBezTo>
                  <a:lnTo>
                    <a:pt x="84" y="3112"/>
                  </a:lnTo>
                  <a:cubicBezTo>
                    <a:pt x="87" y="3112"/>
                    <a:pt x="90" y="3115"/>
                    <a:pt x="90" y="3120"/>
                  </a:cubicBezTo>
                  <a:lnTo>
                    <a:pt x="1" y="3173"/>
                  </a:lnTo>
                  <a:cubicBezTo>
                    <a:pt x="16" y="3197"/>
                    <a:pt x="40" y="3210"/>
                    <a:pt x="79" y="3210"/>
                  </a:cubicBezTo>
                  <a:cubicBezTo>
                    <a:pt x="200" y="3210"/>
                    <a:pt x="471" y="3087"/>
                    <a:pt x="1098" y="2790"/>
                  </a:cubicBezTo>
                  <a:cubicBezTo>
                    <a:pt x="2935" y="1927"/>
                    <a:pt x="6801" y="107"/>
                    <a:pt x="11111" y="107"/>
                  </a:cubicBezTo>
                  <a:cubicBezTo>
                    <a:pt x="12014" y="107"/>
                    <a:pt x="12937" y="187"/>
                    <a:pt x="13864" y="372"/>
                  </a:cubicBezTo>
                  <a:cubicBezTo>
                    <a:pt x="14159" y="426"/>
                    <a:pt x="14444" y="497"/>
                    <a:pt x="14729" y="577"/>
                  </a:cubicBezTo>
                  <a:cubicBezTo>
                    <a:pt x="17977" y="1505"/>
                    <a:pt x="19591" y="3896"/>
                    <a:pt x="21304" y="6438"/>
                  </a:cubicBezTo>
                  <a:cubicBezTo>
                    <a:pt x="21938" y="7375"/>
                    <a:pt x="22589" y="8339"/>
                    <a:pt x="23338" y="9240"/>
                  </a:cubicBezTo>
                  <a:cubicBezTo>
                    <a:pt x="24882" y="11113"/>
                    <a:pt x="26452" y="12853"/>
                    <a:pt x="28611" y="13611"/>
                  </a:cubicBezTo>
                  <a:cubicBezTo>
                    <a:pt x="31010" y="14450"/>
                    <a:pt x="33134" y="14806"/>
                    <a:pt x="35034" y="14806"/>
                  </a:cubicBezTo>
                  <a:cubicBezTo>
                    <a:pt x="40003" y="14806"/>
                    <a:pt x="43455" y="12389"/>
                    <a:pt x="46390" y="9953"/>
                  </a:cubicBezTo>
                  <a:cubicBezTo>
                    <a:pt x="47693" y="8865"/>
                    <a:pt x="48879" y="7696"/>
                    <a:pt x="50030" y="6554"/>
                  </a:cubicBezTo>
                  <a:cubicBezTo>
                    <a:pt x="53054" y="3557"/>
                    <a:pt x="55918" y="720"/>
                    <a:pt x="60066" y="676"/>
                  </a:cubicBezTo>
                  <a:cubicBezTo>
                    <a:pt x="60147" y="667"/>
                    <a:pt x="60227" y="667"/>
                    <a:pt x="60307" y="667"/>
                  </a:cubicBezTo>
                  <a:cubicBezTo>
                    <a:pt x="68514" y="667"/>
                    <a:pt x="68595" y="5823"/>
                    <a:pt x="68630" y="8606"/>
                  </a:cubicBezTo>
                  <a:cubicBezTo>
                    <a:pt x="68639" y="9222"/>
                    <a:pt x="68648" y="9704"/>
                    <a:pt x="68737" y="10025"/>
                  </a:cubicBezTo>
                  <a:lnTo>
                    <a:pt x="68836" y="9998"/>
                  </a:lnTo>
                  <a:cubicBezTo>
                    <a:pt x="68755" y="9695"/>
                    <a:pt x="68746" y="9186"/>
                    <a:pt x="68737" y="8606"/>
                  </a:cubicBezTo>
                  <a:cubicBezTo>
                    <a:pt x="68693" y="5787"/>
                    <a:pt x="68622" y="568"/>
                    <a:pt x="60316" y="568"/>
                  </a:cubicBezTo>
                  <a:lnTo>
                    <a:pt x="60066" y="568"/>
                  </a:lnTo>
                  <a:cubicBezTo>
                    <a:pt x="55873" y="622"/>
                    <a:pt x="52992" y="3468"/>
                    <a:pt x="49950" y="6483"/>
                  </a:cubicBezTo>
                  <a:cubicBezTo>
                    <a:pt x="48808" y="7616"/>
                    <a:pt x="47621" y="8794"/>
                    <a:pt x="46319" y="9873"/>
                  </a:cubicBezTo>
                  <a:cubicBezTo>
                    <a:pt x="43408" y="12294"/>
                    <a:pt x="39974" y="14700"/>
                    <a:pt x="35029" y="14700"/>
                  </a:cubicBezTo>
                  <a:cubicBezTo>
                    <a:pt x="33140" y="14700"/>
                    <a:pt x="31031" y="14349"/>
                    <a:pt x="28646" y="13513"/>
                  </a:cubicBezTo>
                  <a:cubicBezTo>
                    <a:pt x="26505" y="12763"/>
                    <a:pt x="24953" y="11033"/>
                    <a:pt x="23419" y="9177"/>
                  </a:cubicBezTo>
                  <a:cubicBezTo>
                    <a:pt x="22669" y="8276"/>
                    <a:pt x="22018" y="7313"/>
                    <a:pt x="21393" y="6376"/>
                  </a:cubicBezTo>
                  <a:cubicBezTo>
                    <a:pt x="19663" y="3825"/>
                    <a:pt x="18039" y="1407"/>
                    <a:pt x="14756" y="479"/>
                  </a:cubicBezTo>
                  <a:cubicBezTo>
                    <a:pt x="14471" y="399"/>
                    <a:pt x="14176" y="328"/>
                    <a:pt x="13882" y="265"/>
                  </a:cubicBezTo>
                  <a:cubicBezTo>
                    <a:pt x="12953" y="80"/>
                    <a:pt x="12028" y="0"/>
                    <a:pt x="1112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9"/>
            <p:cNvSpPr/>
            <p:nvPr/>
          </p:nvSpPr>
          <p:spPr>
            <a:xfrm>
              <a:off x="5257000" y="1483550"/>
              <a:ext cx="1724450" cy="358850"/>
            </a:xfrm>
            <a:custGeom>
              <a:avLst/>
              <a:gdLst/>
              <a:ahLst/>
              <a:cxnLst/>
              <a:rect l="l" t="t" r="r" b="b"/>
              <a:pathLst>
                <a:path w="68978" h="14354" extrusionOk="0">
                  <a:moveTo>
                    <a:pt x="11083" y="0"/>
                  </a:moveTo>
                  <a:cubicBezTo>
                    <a:pt x="7041" y="0"/>
                    <a:pt x="3400" y="1567"/>
                    <a:pt x="1463" y="2408"/>
                  </a:cubicBezTo>
                  <a:cubicBezTo>
                    <a:pt x="867" y="2663"/>
                    <a:pt x="298" y="2910"/>
                    <a:pt x="132" y="2910"/>
                  </a:cubicBezTo>
                  <a:cubicBezTo>
                    <a:pt x="111" y="2910"/>
                    <a:pt x="97" y="2907"/>
                    <a:pt x="89" y="2899"/>
                  </a:cubicBezTo>
                  <a:lnTo>
                    <a:pt x="0" y="2953"/>
                  </a:lnTo>
                  <a:cubicBezTo>
                    <a:pt x="25" y="2991"/>
                    <a:pt x="66" y="3011"/>
                    <a:pt x="130" y="3011"/>
                  </a:cubicBezTo>
                  <a:cubicBezTo>
                    <a:pt x="318" y="3011"/>
                    <a:pt x="710" y="2843"/>
                    <a:pt x="1508" y="2498"/>
                  </a:cubicBezTo>
                  <a:cubicBezTo>
                    <a:pt x="3440" y="1670"/>
                    <a:pt x="7069" y="102"/>
                    <a:pt x="11091" y="102"/>
                  </a:cubicBezTo>
                  <a:cubicBezTo>
                    <a:pt x="12009" y="102"/>
                    <a:pt x="12947" y="184"/>
                    <a:pt x="13890" y="374"/>
                  </a:cubicBezTo>
                  <a:cubicBezTo>
                    <a:pt x="14194" y="437"/>
                    <a:pt x="14488" y="508"/>
                    <a:pt x="14756" y="588"/>
                  </a:cubicBezTo>
                  <a:cubicBezTo>
                    <a:pt x="17807" y="1472"/>
                    <a:pt x="19234" y="3684"/>
                    <a:pt x="20751" y="6030"/>
                  </a:cubicBezTo>
                  <a:cubicBezTo>
                    <a:pt x="21464" y="7136"/>
                    <a:pt x="22196" y="8278"/>
                    <a:pt x="23141" y="9331"/>
                  </a:cubicBezTo>
                  <a:cubicBezTo>
                    <a:pt x="24720" y="11097"/>
                    <a:pt x="26317" y="12739"/>
                    <a:pt x="28485" y="13408"/>
                  </a:cubicBezTo>
                  <a:cubicBezTo>
                    <a:pt x="30617" y="14068"/>
                    <a:pt x="32526" y="14354"/>
                    <a:pt x="34266" y="14354"/>
                  </a:cubicBezTo>
                  <a:cubicBezTo>
                    <a:pt x="39190" y="14354"/>
                    <a:pt x="42750" y="12052"/>
                    <a:pt x="46193" y="9429"/>
                  </a:cubicBezTo>
                  <a:cubicBezTo>
                    <a:pt x="47558" y="8394"/>
                    <a:pt x="48780" y="7279"/>
                    <a:pt x="49967" y="6200"/>
                  </a:cubicBezTo>
                  <a:cubicBezTo>
                    <a:pt x="53116" y="3327"/>
                    <a:pt x="55846" y="838"/>
                    <a:pt x="60021" y="776"/>
                  </a:cubicBezTo>
                  <a:cubicBezTo>
                    <a:pt x="60128" y="774"/>
                    <a:pt x="60233" y="773"/>
                    <a:pt x="60337" y="773"/>
                  </a:cubicBezTo>
                  <a:cubicBezTo>
                    <a:pt x="68430" y="773"/>
                    <a:pt x="68631" y="5860"/>
                    <a:pt x="68746" y="8608"/>
                  </a:cubicBezTo>
                  <a:cubicBezTo>
                    <a:pt x="68773" y="9206"/>
                    <a:pt x="68790" y="9670"/>
                    <a:pt x="68880" y="9982"/>
                  </a:cubicBezTo>
                  <a:lnTo>
                    <a:pt x="68978" y="9956"/>
                  </a:lnTo>
                  <a:cubicBezTo>
                    <a:pt x="68897" y="9652"/>
                    <a:pt x="68871" y="9170"/>
                    <a:pt x="68853" y="8608"/>
                  </a:cubicBezTo>
                  <a:cubicBezTo>
                    <a:pt x="68738" y="5827"/>
                    <a:pt x="68528" y="666"/>
                    <a:pt x="60357" y="666"/>
                  </a:cubicBezTo>
                  <a:cubicBezTo>
                    <a:pt x="60246" y="666"/>
                    <a:pt x="60134" y="667"/>
                    <a:pt x="60021" y="669"/>
                  </a:cubicBezTo>
                  <a:cubicBezTo>
                    <a:pt x="55801" y="731"/>
                    <a:pt x="53063" y="3229"/>
                    <a:pt x="49896" y="6128"/>
                  </a:cubicBezTo>
                  <a:cubicBezTo>
                    <a:pt x="48709" y="7199"/>
                    <a:pt x="47487" y="8314"/>
                    <a:pt x="46131" y="9349"/>
                  </a:cubicBezTo>
                  <a:cubicBezTo>
                    <a:pt x="42700" y="11955"/>
                    <a:pt x="39166" y="14249"/>
                    <a:pt x="34263" y="14249"/>
                  </a:cubicBezTo>
                  <a:cubicBezTo>
                    <a:pt x="32537" y="14249"/>
                    <a:pt x="30641" y="13965"/>
                    <a:pt x="28521" y="13310"/>
                  </a:cubicBezTo>
                  <a:cubicBezTo>
                    <a:pt x="26371" y="12650"/>
                    <a:pt x="24783" y="11017"/>
                    <a:pt x="23213" y="9260"/>
                  </a:cubicBezTo>
                  <a:cubicBezTo>
                    <a:pt x="22285" y="8216"/>
                    <a:pt x="21544" y="7074"/>
                    <a:pt x="20831" y="5968"/>
                  </a:cubicBezTo>
                  <a:cubicBezTo>
                    <a:pt x="19314" y="3613"/>
                    <a:pt x="17878" y="1382"/>
                    <a:pt x="14791" y="490"/>
                  </a:cubicBezTo>
                  <a:cubicBezTo>
                    <a:pt x="14515" y="410"/>
                    <a:pt x="14220" y="339"/>
                    <a:pt x="13917" y="276"/>
                  </a:cubicBezTo>
                  <a:cubicBezTo>
                    <a:pt x="12962" y="83"/>
                    <a:pt x="12012" y="0"/>
                    <a:pt x="1108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9"/>
            <p:cNvSpPr/>
            <p:nvPr/>
          </p:nvSpPr>
          <p:spPr>
            <a:xfrm>
              <a:off x="5253425" y="1491325"/>
              <a:ext cx="1727800" cy="347950"/>
            </a:xfrm>
            <a:custGeom>
              <a:avLst/>
              <a:gdLst/>
              <a:ahLst/>
              <a:cxnLst/>
              <a:rect l="l" t="t" r="r" b="b"/>
              <a:pathLst>
                <a:path w="69112" h="13918" extrusionOk="0">
                  <a:moveTo>
                    <a:pt x="11029" y="1"/>
                  </a:moveTo>
                  <a:cubicBezTo>
                    <a:pt x="7245" y="1"/>
                    <a:pt x="3847" y="1354"/>
                    <a:pt x="1829" y="2160"/>
                  </a:cubicBezTo>
                  <a:cubicBezTo>
                    <a:pt x="1084" y="2458"/>
                    <a:pt x="427" y="2718"/>
                    <a:pt x="183" y="2718"/>
                  </a:cubicBezTo>
                  <a:cubicBezTo>
                    <a:pt x="135" y="2718"/>
                    <a:pt x="103" y="2708"/>
                    <a:pt x="90" y="2686"/>
                  </a:cubicBezTo>
                  <a:lnTo>
                    <a:pt x="0" y="2740"/>
                  </a:lnTo>
                  <a:cubicBezTo>
                    <a:pt x="34" y="2794"/>
                    <a:pt x="94" y="2820"/>
                    <a:pt x="187" y="2820"/>
                  </a:cubicBezTo>
                  <a:cubicBezTo>
                    <a:pt x="445" y="2820"/>
                    <a:pt x="960" y="2619"/>
                    <a:pt x="1865" y="2258"/>
                  </a:cubicBezTo>
                  <a:cubicBezTo>
                    <a:pt x="3876" y="1459"/>
                    <a:pt x="7266" y="108"/>
                    <a:pt x="11029" y="108"/>
                  </a:cubicBezTo>
                  <a:cubicBezTo>
                    <a:pt x="11973" y="108"/>
                    <a:pt x="12942" y="193"/>
                    <a:pt x="13917" y="393"/>
                  </a:cubicBezTo>
                  <a:cubicBezTo>
                    <a:pt x="14229" y="456"/>
                    <a:pt x="14506" y="527"/>
                    <a:pt x="14783" y="608"/>
                  </a:cubicBezTo>
                  <a:cubicBezTo>
                    <a:pt x="17691" y="1464"/>
                    <a:pt x="18949" y="3543"/>
                    <a:pt x="20287" y="5746"/>
                  </a:cubicBezTo>
                  <a:cubicBezTo>
                    <a:pt x="21036" y="6986"/>
                    <a:pt x="21821" y="8271"/>
                    <a:pt x="22936" y="9430"/>
                  </a:cubicBezTo>
                  <a:cubicBezTo>
                    <a:pt x="24533" y="11090"/>
                    <a:pt x="26157" y="12633"/>
                    <a:pt x="28352" y="13222"/>
                  </a:cubicBezTo>
                  <a:cubicBezTo>
                    <a:pt x="30180" y="13704"/>
                    <a:pt x="31849" y="13918"/>
                    <a:pt x="33392" y="13918"/>
                  </a:cubicBezTo>
                  <a:cubicBezTo>
                    <a:pt x="38771" y="13918"/>
                    <a:pt x="42527" y="11322"/>
                    <a:pt x="45926" y="8967"/>
                  </a:cubicBezTo>
                  <a:lnTo>
                    <a:pt x="45988" y="8922"/>
                  </a:lnTo>
                  <a:cubicBezTo>
                    <a:pt x="47416" y="7932"/>
                    <a:pt x="48674" y="6888"/>
                    <a:pt x="49887" y="5871"/>
                  </a:cubicBezTo>
                  <a:cubicBezTo>
                    <a:pt x="53045" y="3239"/>
                    <a:pt x="55766" y="964"/>
                    <a:pt x="59977" y="884"/>
                  </a:cubicBezTo>
                  <a:cubicBezTo>
                    <a:pt x="60102" y="884"/>
                    <a:pt x="60226" y="875"/>
                    <a:pt x="60351" y="875"/>
                  </a:cubicBezTo>
                  <a:cubicBezTo>
                    <a:pt x="68327" y="875"/>
                    <a:pt x="68675" y="5907"/>
                    <a:pt x="68853" y="8628"/>
                  </a:cubicBezTo>
                  <a:cubicBezTo>
                    <a:pt x="68889" y="9198"/>
                    <a:pt x="68924" y="9645"/>
                    <a:pt x="69014" y="9948"/>
                  </a:cubicBezTo>
                  <a:lnTo>
                    <a:pt x="69112" y="9921"/>
                  </a:lnTo>
                  <a:cubicBezTo>
                    <a:pt x="69023" y="9627"/>
                    <a:pt x="68996" y="9163"/>
                    <a:pt x="68960" y="8628"/>
                  </a:cubicBezTo>
                  <a:cubicBezTo>
                    <a:pt x="68776" y="5871"/>
                    <a:pt x="68427" y="773"/>
                    <a:pt x="60365" y="773"/>
                  </a:cubicBezTo>
                  <a:cubicBezTo>
                    <a:pt x="60235" y="773"/>
                    <a:pt x="60102" y="774"/>
                    <a:pt x="59968" y="777"/>
                  </a:cubicBezTo>
                  <a:cubicBezTo>
                    <a:pt x="55721" y="857"/>
                    <a:pt x="52991" y="3141"/>
                    <a:pt x="49816" y="5791"/>
                  </a:cubicBezTo>
                  <a:cubicBezTo>
                    <a:pt x="48602" y="6799"/>
                    <a:pt x="47344" y="7851"/>
                    <a:pt x="45926" y="8833"/>
                  </a:cubicBezTo>
                  <a:lnTo>
                    <a:pt x="45864" y="8877"/>
                  </a:lnTo>
                  <a:cubicBezTo>
                    <a:pt x="42483" y="11223"/>
                    <a:pt x="38746" y="13813"/>
                    <a:pt x="33388" y="13813"/>
                  </a:cubicBezTo>
                  <a:cubicBezTo>
                    <a:pt x="31860" y="13813"/>
                    <a:pt x="30200" y="13602"/>
                    <a:pt x="28378" y="13115"/>
                  </a:cubicBezTo>
                  <a:cubicBezTo>
                    <a:pt x="26210" y="12535"/>
                    <a:pt x="24605" y="11009"/>
                    <a:pt x="23008" y="9359"/>
                  </a:cubicBezTo>
                  <a:cubicBezTo>
                    <a:pt x="21902" y="8208"/>
                    <a:pt x="21125" y="6933"/>
                    <a:pt x="20376" y="5693"/>
                  </a:cubicBezTo>
                  <a:cubicBezTo>
                    <a:pt x="19029" y="3471"/>
                    <a:pt x="17753" y="1375"/>
                    <a:pt x="14809" y="509"/>
                  </a:cubicBezTo>
                  <a:cubicBezTo>
                    <a:pt x="14533" y="420"/>
                    <a:pt x="14247" y="358"/>
                    <a:pt x="13935" y="286"/>
                  </a:cubicBezTo>
                  <a:cubicBezTo>
                    <a:pt x="12953" y="86"/>
                    <a:pt x="11979" y="1"/>
                    <a:pt x="1102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9"/>
            <p:cNvSpPr/>
            <p:nvPr/>
          </p:nvSpPr>
          <p:spPr>
            <a:xfrm>
              <a:off x="5249625" y="1499175"/>
              <a:ext cx="1731375" cy="337875"/>
            </a:xfrm>
            <a:custGeom>
              <a:avLst/>
              <a:gdLst/>
              <a:ahLst/>
              <a:cxnLst/>
              <a:rect l="l" t="t" r="r" b="b"/>
              <a:pathLst>
                <a:path w="69255" h="13515" extrusionOk="0">
                  <a:moveTo>
                    <a:pt x="10963" y="1"/>
                  </a:moveTo>
                  <a:cubicBezTo>
                    <a:pt x="7417" y="1"/>
                    <a:pt x="4245" y="1175"/>
                    <a:pt x="2169" y="1944"/>
                  </a:cubicBezTo>
                  <a:cubicBezTo>
                    <a:pt x="1313" y="2267"/>
                    <a:pt x="595" y="2534"/>
                    <a:pt x="267" y="2534"/>
                  </a:cubicBezTo>
                  <a:cubicBezTo>
                    <a:pt x="177" y="2534"/>
                    <a:pt x="117" y="2514"/>
                    <a:pt x="90" y="2470"/>
                  </a:cubicBezTo>
                  <a:lnTo>
                    <a:pt x="1" y="2524"/>
                  </a:lnTo>
                  <a:cubicBezTo>
                    <a:pt x="48" y="2600"/>
                    <a:pt x="137" y="2635"/>
                    <a:pt x="269" y="2635"/>
                  </a:cubicBezTo>
                  <a:cubicBezTo>
                    <a:pt x="615" y="2635"/>
                    <a:pt x="1256" y="2397"/>
                    <a:pt x="2204" y="2042"/>
                  </a:cubicBezTo>
                  <a:cubicBezTo>
                    <a:pt x="4275" y="1272"/>
                    <a:pt x="7438" y="102"/>
                    <a:pt x="10966" y="102"/>
                  </a:cubicBezTo>
                  <a:cubicBezTo>
                    <a:pt x="11936" y="102"/>
                    <a:pt x="12934" y="191"/>
                    <a:pt x="13944" y="401"/>
                  </a:cubicBezTo>
                  <a:cubicBezTo>
                    <a:pt x="14266" y="472"/>
                    <a:pt x="14542" y="543"/>
                    <a:pt x="14819" y="624"/>
                  </a:cubicBezTo>
                  <a:cubicBezTo>
                    <a:pt x="17611" y="1471"/>
                    <a:pt x="18726" y="3443"/>
                    <a:pt x="19904" y="5539"/>
                  </a:cubicBezTo>
                  <a:cubicBezTo>
                    <a:pt x="20671" y="6886"/>
                    <a:pt x="21456" y="8287"/>
                    <a:pt x="22741" y="9527"/>
                  </a:cubicBezTo>
                  <a:cubicBezTo>
                    <a:pt x="24293" y="11017"/>
                    <a:pt x="25997" y="12524"/>
                    <a:pt x="28227" y="13024"/>
                  </a:cubicBezTo>
                  <a:cubicBezTo>
                    <a:pt x="29761" y="13363"/>
                    <a:pt x="31180" y="13514"/>
                    <a:pt x="32500" y="13514"/>
                  </a:cubicBezTo>
                  <a:cubicBezTo>
                    <a:pt x="37764" y="13514"/>
                    <a:pt x="41501" y="11133"/>
                    <a:pt x="44891" y="8974"/>
                  </a:cubicBezTo>
                  <a:cubicBezTo>
                    <a:pt x="45195" y="8786"/>
                    <a:pt x="45498" y="8590"/>
                    <a:pt x="45792" y="8403"/>
                  </a:cubicBezTo>
                  <a:cubicBezTo>
                    <a:pt x="47273" y="7475"/>
                    <a:pt x="48567" y="6494"/>
                    <a:pt x="49816" y="5548"/>
                  </a:cubicBezTo>
                  <a:cubicBezTo>
                    <a:pt x="52965" y="3148"/>
                    <a:pt x="55695" y="1088"/>
                    <a:pt x="59932" y="989"/>
                  </a:cubicBezTo>
                  <a:cubicBezTo>
                    <a:pt x="60081" y="986"/>
                    <a:pt x="60228" y="984"/>
                    <a:pt x="60372" y="984"/>
                  </a:cubicBezTo>
                  <a:cubicBezTo>
                    <a:pt x="68255" y="984"/>
                    <a:pt x="68715" y="5954"/>
                    <a:pt x="68978" y="8653"/>
                  </a:cubicBezTo>
                  <a:cubicBezTo>
                    <a:pt x="69023" y="9170"/>
                    <a:pt x="69068" y="9616"/>
                    <a:pt x="69157" y="9910"/>
                  </a:cubicBezTo>
                  <a:lnTo>
                    <a:pt x="69255" y="9884"/>
                  </a:lnTo>
                  <a:cubicBezTo>
                    <a:pt x="69166" y="9598"/>
                    <a:pt x="69130" y="9152"/>
                    <a:pt x="69076" y="8635"/>
                  </a:cubicBezTo>
                  <a:cubicBezTo>
                    <a:pt x="68822" y="5909"/>
                    <a:pt x="68344" y="877"/>
                    <a:pt x="60371" y="877"/>
                  </a:cubicBezTo>
                  <a:cubicBezTo>
                    <a:pt x="60227" y="877"/>
                    <a:pt x="60081" y="879"/>
                    <a:pt x="59932" y="882"/>
                  </a:cubicBezTo>
                  <a:cubicBezTo>
                    <a:pt x="55659" y="980"/>
                    <a:pt x="52920" y="3059"/>
                    <a:pt x="49753" y="5459"/>
                  </a:cubicBezTo>
                  <a:cubicBezTo>
                    <a:pt x="48504" y="6404"/>
                    <a:pt x="47220" y="7386"/>
                    <a:pt x="45739" y="8314"/>
                  </a:cubicBezTo>
                  <a:cubicBezTo>
                    <a:pt x="45445" y="8501"/>
                    <a:pt x="45141" y="8697"/>
                    <a:pt x="44838" y="8893"/>
                  </a:cubicBezTo>
                  <a:cubicBezTo>
                    <a:pt x="41468" y="11038"/>
                    <a:pt x="37733" y="13410"/>
                    <a:pt x="32507" y="13410"/>
                  </a:cubicBezTo>
                  <a:cubicBezTo>
                    <a:pt x="31190" y="13410"/>
                    <a:pt x="29778" y="13260"/>
                    <a:pt x="28254" y="12917"/>
                  </a:cubicBezTo>
                  <a:cubicBezTo>
                    <a:pt x="26041" y="12426"/>
                    <a:pt x="24355" y="10936"/>
                    <a:pt x="22812" y="9446"/>
                  </a:cubicBezTo>
                  <a:cubicBezTo>
                    <a:pt x="21545" y="8224"/>
                    <a:pt x="20760" y="6833"/>
                    <a:pt x="19993" y="5486"/>
                  </a:cubicBezTo>
                  <a:cubicBezTo>
                    <a:pt x="18806" y="3371"/>
                    <a:pt x="17673" y="1382"/>
                    <a:pt x="14845" y="525"/>
                  </a:cubicBezTo>
                  <a:cubicBezTo>
                    <a:pt x="14569" y="436"/>
                    <a:pt x="14283" y="365"/>
                    <a:pt x="13971" y="302"/>
                  </a:cubicBezTo>
                  <a:cubicBezTo>
                    <a:pt x="12950" y="90"/>
                    <a:pt x="11942" y="1"/>
                    <a:pt x="1096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5245850" y="1507000"/>
              <a:ext cx="1734925" cy="328700"/>
            </a:xfrm>
            <a:custGeom>
              <a:avLst/>
              <a:gdLst/>
              <a:ahLst/>
              <a:cxnLst/>
              <a:rect l="l" t="t" r="r" b="b"/>
              <a:pathLst>
                <a:path w="69397" h="13148" extrusionOk="0">
                  <a:moveTo>
                    <a:pt x="10942" y="1"/>
                  </a:moveTo>
                  <a:cubicBezTo>
                    <a:pt x="7552" y="1"/>
                    <a:pt x="4496" y="1059"/>
                    <a:pt x="2489" y="1756"/>
                  </a:cubicBezTo>
                  <a:cubicBezTo>
                    <a:pt x="1522" y="2089"/>
                    <a:pt x="754" y="2353"/>
                    <a:pt x="358" y="2353"/>
                  </a:cubicBezTo>
                  <a:cubicBezTo>
                    <a:pt x="224" y="2353"/>
                    <a:pt x="132" y="2323"/>
                    <a:pt x="89" y="2255"/>
                  </a:cubicBezTo>
                  <a:lnTo>
                    <a:pt x="0" y="2309"/>
                  </a:lnTo>
                  <a:cubicBezTo>
                    <a:pt x="64" y="2413"/>
                    <a:pt x="186" y="2459"/>
                    <a:pt x="365" y="2459"/>
                  </a:cubicBezTo>
                  <a:cubicBezTo>
                    <a:pt x="786" y="2459"/>
                    <a:pt x="1517" y="2205"/>
                    <a:pt x="2525" y="1854"/>
                  </a:cubicBezTo>
                  <a:cubicBezTo>
                    <a:pt x="4522" y="1158"/>
                    <a:pt x="7562" y="106"/>
                    <a:pt x="10929" y="106"/>
                  </a:cubicBezTo>
                  <a:cubicBezTo>
                    <a:pt x="11924" y="106"/>
                    <a:pt x="12946" y="198"/>
                    <a:pt x="13979" y="418"/>
                  </a:cubicBezTo>
                  <a:cubicBezTo>
                    <a:pt x="14292" y="480"/>
                    <a:pt x="14577" y="560"/>
                    <a:pt x="14845" y="641"/>
                  </a:cubicBezTo>
                  <a:cubicBezTo>
                    <a:pt x="17548" y="1479"/>
                    <a:pt x="18529" y="3379"/>
                    <a:pt x="19573" y="5387"/>
                  </a:cubicBezTo>
                  <a:cubicBezTo>
                    <a:pt x="20322" y="6832"/>
                    <a:pt x="21098" y="8322"/>
                    <a:pt x="22544" y="9615"/>
                  </a:cubicBezTo>
                  <a:cubicBezTo>
                    <a:pt x="24444" y="11319"/>
                    <a:pt x="26032" y="12452"/>
                    <a:pt x="28101" y="12827"/>
                  </a:cubicBezTo>
                  <a:cubicBezTo>
                    <a:pt x="29324" y="13050"/>
                    <a:pt x="30483" y="13148"/>
                    <a:pt x="31572" y="13148"/>
                  </a:cubicBezTo>
                  <a:cubicBezTo>
                    <a:pt x="36737" y="13148"/>
                    <a:pt x="40493" y="10918"/>
                    <a:pt x="43874" y="8902"/>
                  </a:cubicBezTo>
                  <a:cubicBezTo>
                    <a:pt x="44472" y="8545"/>
                    <a:pt x="45034" y="8206"/>
                    <a:pt x="45604" y="7885"/>
                  </a:cubicBezTo>
                  <a:cubicBezTo>
                    <a:pt x="47139" y="7019"/>
                    <a:pt x="48459" y="6109"/>
                    <a:pt x="49735" y="5235"/>
                  </a:cubicBezTo>
                  <a:cubicBezTo>
                    <a:pt x="52893" y="3076"/>
                    <a:pt x="55614" y="1212"/>
                    <a:pt x="59896" y="1096"/>
                  </a:cubicBezTo>
                  <a:cubicBezTo>
                    <a:pt x="60072" y="1091"/>
                    <a:pt x="60245" y="1089"/>
                    <a:pt x="60415" y="1089"/>
                  </a:cubicBezTo>
                  <a:cubicBezTo>
                    <a:pt x="68174" y="1089"/>
                    <a:pt x="68771" y="6007"/>
                    <a:pt x="69094" y="8670"/>
                  </a:cubicBezTo>
                  <a:cubicBezTo>
                    <a:pt x="69156" y="9160"/>
                    <a:pt x="69210" y="9588"/>
                    <a:pt x="69299" y="9874"/>
                  </a:cubicBezTo>
                  <a:lnTo>
                    <a:pt x="69397" y="9847"/>
                  </a:lnTo>
                  <a:cubicBezTo>
                    <a:pt x="69308" y="9562"/>
                    <a:pt x="69263" y="9142"/>
                    <a:pt x="69201" y="8661"/>
                  </a:cubicBezTo>
                  <a:cubicBezTo>
                    <a:pt x="68869" y="5960"/>
                    <a:pt x="68262" y="982"/>
                    <a:pt x="60387" y="982"/>
                  </a:cubicBezTo>
                  <a:cubicBezTo>
                    <a:pt x="60223" y="982"/>
                    <a:pt x="60057" y="984"/>
                    <a:pt x="59887" y="989"/>
                  </a:cubicBezTo>
                  <a:cubicBezTo>
                    <a:pt x="55578" y="1105"/>
                    <a:pt x="52848" y="2978"/>
                    <a:pt x="49681" y="5146"/>
                  </a:cubicBezTo>
                  <a:cubicBezTo>
                    <a:pt x="48406" y="6020"/>
                    <a:pt x="47076" y="6930"/>
                    <a:pt x="45551" y="7795"/>
                  </a:cubicBezTo>
                  <a:cubicBezTo>
                    <a:pt x="44980" y="8116"/>
                    <a:pt x="44418" y="8455"/>
                    <a:pt x="43820" y="8812"/>
                  </a:cubicBezTo>
                  <a:cubicBezTo>
                    <a:pt x="40444" y="10817"/>
                    <a:pt x="36703" y="13047"/>
                    <a:pt x="31560" y="13047"/>
                  </a:cubicBezTo>
                  <a:cubicBezTo>
                    <a:pt x="30478" y="13047"/>
                    <a:pt x="29335" y="12949"/>
                    <a:pt x="28119" y="12729"/>
                  </a:cubicBezTo>
                  <a:cubicBezTo>
                    <a:pt x="26076" y="12354"/>
                    <a:pt x="24497" y="11230"/>
                    <a:pt x="22615" y="9544"/>
                  </a:cubicBezTo>
                  <a:cubicBezTo>
                    <a:pt x="21188" y="8259"/>
                    <a:pt x="20411" y="6778"/>
                    <a:pt x="19671" y="5342"/>
                  </a:cubicBezTo>
                  <a:cubicBezTo>
                    <a:pt x="18618" y="3308"/>
                    <a:pt x="17619" y="1390"/>
                    <a:pt x="14880" y="543"/>
                  </a:cubicBezTo>
                  <a:cubicBezTo>
                    <a:pt x="14604" y="453"/>
                    <a:pt x="14318" y="382"/>
                    <a:pt x="13997" y="311"/>
                  </a:cubicBezTo>
                  <a:cubicBezTo>
                    <a:pt x="12962" y="92"/>
                    <a:pt x="11938" y="1"/>
                    <a:pt x="1094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9"/>
            <p:cNvSpPr/>
            <p:nvPr/>
          </p:nvSpPr>
          <p:spPr>
            <a:xfrm>
              <a:off x="5242275" y="1514925"/>
              <a:ext cx="1738275" cy="320350"/>
            </a:xfrm>
            <a:custGeom>
              <a:avLst/>
              <a:gdLst/>
              <a:ahLst/>
              <a:cxnLst/>
              <a:rect l="l" t="t" r="r" b="b"/>
              <a:pathLst>
                <a:path w="69531" h="12814" extrusionOk="0">
                  <a:moveTo>
                    <a:pt x="10890" y="0"/>
                  </a:moveTo>
                  <a:cubicBezTo>
                    <a:pt x="7650" y="0"/>
                    <a:pt x="4715" y="951"/>
                    <a:pt x="2775" y="1582"/>
                  </a:cubicBezTo>
                  <a:cubicBezTo>
                    <a:pt x="1751" y="1912"/>
                    <a:pt x="931" y="2180"/>
                    <a:pt x="467" y="2180"/>
                  </a:cubicBezTo>
                  <a:cubicBezTo>
                    <a:pt x="280" y="2180"/>
                    <a:pt x="151" y="2136"/>
                    <a:pt x="90" y="2037"/>
                  </a:cubicBezTo>
                  <a:lnTo>
                    <a:pt x="0" y="2090"/>
                  </a:lnTo>
                  <a:cubicBezTo>
                    <a:pt x="84" y="2226"/>
                    <a:pt x="242" y="2285"/>
                    <a:pt x="470" y="2285"/>
                  </a:cubicBezTo>
                  <a:cubicBezTo>
                    <a:pt x="946" y="2285"/>
                    <a:pt x="1732" y="2029"/>
                    <a:pt x="2810" y="1680"/>
                  </a:cubicBezTo>
                  <a:cubicBezTo>
                    <a:pt x="4857" y="1018"/>
                    <a:pt x="7697" y="100"/>
                    <a:pt x="10868" y="100"/>
                  </a:cubicBezTo>
                  <a:cubicBezTo>
                    <a:pt x="11885" y="100"/>
                    <a:pt x="12936" y="194"/>
                    <a:pt x="14006" y="422"/>
                  </a:cubicBezTo>
                  <a:cubicBezTo>
                    <a:pt x="14319" y="493"/>
                    <a:pt x="14604" y="565"/>
                    <a:pt x="14872" y="654"/>
                  </a:cubicBezTo>
                  <a:cubicBezTo>
                    <a:pt x="17495" y="1483"/>
                    <a:pt x="18360" y="3321"/>
                    <a:pt x="19279" y="5275"/>
                  </a:cubicBezTo>
                  <a:cubicBezTo>
                    <a:pt x="19992" y="6791"/>
                    <a:pt x="20733" y="8370"/>
                    <a:pt x="22339" y="9709"/>
                  </a:cubicBezTo>
                  <a:cubicBezTo>
                    <a:pt x="24185" y="11252"/>
                    <a:pt x="25845" y="12331"/>
                    <a:pt x="27968" y="12626"/>
                  </a:cubicBezTo>
                  <a:cubicBezTo>
                    <a:pt x="28887" y="12760"/>
                    <a:pt x="29761" y="12813"/>
                    <a:pt x="30608" y="12813"/>
                  </a:cubicBezTo>
                  <a:cubicBezTo>
                    <a:pt x="35711" y="12813"/>
                    <a:pt x="39485" y="10672"/>
                    <a:pt x="42875" y="8754"/>
                  </a:cubicBezTo>
                  <a:cubicBezTo>
                    <a:pt x="43749" y="8254"/>
                    <a:pt x="44570" y="7791"/>
                    <a:pt x="45400" y="7371"/>
                  </a:cubicBezTo>
                  <a:cubicBezTo>
                    <a:pt x="46988" y="6559"/>
                    <a:pt x="48335" y="5739"/>
                    <a:pt x="49646" y="4936"/>
                  </a:cubicBezTo>
                  <a:cubicBezTo>
                    <a:pt x="52804" y="3000"/>
                    <a:pt x="55525" y="1332"/>
                    <a:pt x="59843" y="1198"/>
                  </a:cubicBezTo>
                  <a:cubicBezTo>
                    <a:pt x="60033" y="1192"/>
                    <a:pt x="60220" y="1190"/>
                    <a:pt x="60403" y="1190"/>
                  </a:cubicBezTo>
                  <a:cubicBezTo>
                    <a:pt x="68085" y="1190"/>
                    <a:pt x="68818" y="6051"/>
                    <a:pt x="69219" y="8692"/>
                  </a:cubicBezTo>
                  <a:cubicBezTo>
                    <a:pt x="69281" y="9155"/>
                    <a:pt x="69344" y="9557"/>
                    <a:pt x="69433" y="9833"/>
                  </a:cubicBezTo>
                  <a:lnTo>
                    <a:pt x="69531" y="9798"/>
                  </a:lnTo>
                  <a:cubicBezTo>
                    <a:pt x="69442" y="9530"/>
                    <a:pt x="69388" y="9138"/>
                    <a:pt x="69317" y="8683"/>
                  </a:cubicBezTo>
                  <a:cubicBezTo>
                    <a:pt x="69121" y="7371"/>
                    <a:pt x="68826" y="5391"/>
                    <a:pt x="67542" y="3794"/>
                  </a:cubicBezTo>
                  <a:cubicBezTo>
                    <a:pt x="66096" y="1994"/>
                    <a:pt x="63699" y="1082"/>
                    <a:pt x="60401" y="1082"/>
                  </a:cubicBezTo>
                  <a:cubicBezTo>
                    <a:pt x="60218" y="1082"/>
                    <a:pt x="60032" y="1085"/>
                    <a:pt x="59843" y="1091"/>
                  </a:cubicBezTo>
                  <a:cubicBezTo>
                    <a:pt x="55489" y="1225"/>
                    <a:pt x="52759" y="2902"/>
                    <a:pt x="49592" y="4847"/>
                  </a:cubicBezTo>
                  <a:cubicBezTo>
                    <a:pt x="48281" y="5641"/>
                    <a:pt x="46934" y="6470"/>
                    <a:pt x="45346" y="7273"/>
                  </a:cubicBezTo>
                  <a:cubicBezTo>
                    <a:pt x="44525" y="7692"/>
                    <a:pt x="43696" y="8165"/>
                    <a:pt x="42821" y="8665"/>
                  </a:cubicBezTo>
                  <a:cubicBezTo>
                    <a:pt x="39444" y="10580"/>
                    <a:pt x="35678" y="12712"/>
                    <a:pt x="30598" y="12712"/>
                  </a:cubicBezTo>
                  <a:cubicBezTo>
                    <a:pt x="29761" y="12712"/>
                    <a:pt x="28889" y="12654"/>
                    <a:pt x="27977" y="12528"/>
                  </a:cubicBezTo>
                  <a:cubicBezTo>
                    <a:pt x="25889" y="12233"/>
                    <a:pt x="24239" y="11154"/>
                    <a:pt x="22410" y="9628"/>
                  </a:cubicBezTo>
                  <a:cubicBezTo>
                    <a:pt x="20822" y="8308"/>
                    <a:pt x="20082" y="6738"/>
                    <a:pt x="19377" y="5230"/>
                  </a:cubicBezTo>
                  <a:cubicBezTo>
                    <a:pt x="18449" y="3259"/>
                    <a:pt x="17575" y="1394"/>
                    <a:pt x="14907" y="556"/>
                  </a:cubicBezTo>
                  <a:cubicBezTo>
                    <a:pt x="14631" y="466"/>
                    <a:pt x="14345" y="395"/>
                    <a:pt x="14024" y="324"/>
                  </a:cubicBezTo>
                  <a:cubicBezTo>
                    <a:pt x="12963" y="95"/>
                    <a:pt x="11911" y="0"/>
                    <a:pt x="1089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9"/>
            <p:cNvSpPr/>
            <p:nvPr/>
          </p:nvSpPr>
          <p:spPr>
            <a:xfrm>
              <a:off x="5238475" y="1522575"/>
              <a:ext cx="1741875" cy="313125"/>
            </a:xfrm>
            <a:custGeom>
              <a:avLst/>
              <a:gdLst/>
              <a:ahLst/>
              <a:cxnLst/>
              <a:rect l="l" t="t" r="r" b="b"/>
              <a:pathLst>
                <a:path w="69675" h="12525" extrusionOk="0">
                  <a:moveTo>
                    <a:pt x="10823" y="1"/>
                  </a:moveTo>
                  <a:cubicBezTo>
                    <a:pt x="7776" y="1"/>
                    <a:pt x="5038" y="830"/>
                    <a:pt x="3061" y="1427"/>
                  </a:cubicBezTo>
                  <a:cubicBezTo>
                    <a:pt x="1989" y="1756"/>
                    <a:pt x="1117" y="2018"/>
                    <a:pt x="589" y="2018"/>
                  </a:cubicBezTo>
                  <a:cubicBezTo>
                    <a:pt x="343" y="2018"/>
                    <a:pt x="172" y="1962"/>
                    <a:pt x="90" y="1829"/>
                  </a:cubicBezTo>
                  <a:lnTo>
                    <a:pt x="1" y="1882"/>
                  </a:lnTo>
                  <a:cubicBezTo>
                    <a:pt x="105" y="2051"/>
                    <a:pt x="303" y="2121"/>
                    <a:pt x="587" y="2121"/>
                  </a:cubicBezTo>
                  <a:cubicBezTo>
                    <a:pt x="1131" y="2121"/>
                    <a:pt x="1986" y="1862"/>
                    <a:pt x="3087" y="1534"/>
                  </a:cubicBezTo>
                  <a:cubicBezTo>
                    <a:pt x="5066" y="937"/>
                    <a:pt x="7792" y="112"/>
                    <a:pt x="10822" y="112"/>
                  </a:cubicBezTo>
                  <a:cubicBezTo>
                    <a:pt x="11863" y="112"/>
                    <a:pt x="12939" y="209"/>
                    <a:pt x="14034" y="446"/>
                  </a:cubicBezTo>
                  <a:cubicBezTo>
                    <a:pt x="14355" y="517"/>
                    <a:pt x="14640" y="589"/>
                    <a:pt x="14908" y="678"/>
                  </a:cubicBezTo>
                  <a:cubicBezTo>
                    <a:pt x="17468" y="1508"/>
                    <a:pt x="18226" y="3301"/>
                    <a:pt x="19020" y="5201"/>
                  </a:cubicBezTo>
                  <a:cubicBezTo>
                    <a:pt x="19689" y="6789"/>
                    <a:pt x="20385" y="8439"/>
                    <a:pt x="22143" y="9813"/>
                  </a:cubicBezTo>
                  <a:cubicBezTo>
                    <a:pt x="23980" y="11240"/>
                    <a:pt x="25649" y="12231"/>
                    <a:pt x="27843" y="12436"/>
                  </a:cubicBezTo>
                  <a:cubicBezTo>
                    <a:pt x="28450" y="12498"/>
                    <a:pt x="29048" y="12525"/>
                    <a:pt x="29628" y="12525"/>
                  </a:cubicBezTo>
                  <a:cubicBezTo>
                    <a:pt x="34695" y="12525"/>
                    <a:pt x="38504" y="10437"/>
                    <a:pt x="41912" y="8564"/>
                  </a:cubicBezTo>
                  <a:cubicBezTo>
                    <a:pt x="43054" y="7940"/>
                    <a:pt x="44133" y="7342"/>
                    <a:pt x="45204" y="6860"/>
                  </a:cubicBezTo>
                  <a:cubicBezTo>
                    <a:pt x="46845" y="6120"/>
                    <a:pt x="48219" y="5379"/>
                    <a:pt x="49548" y="4657"/>
                  </a:cubicBezTo>
                  <a:cubicBezTo>
                    <a:pt x="52706" y="2944"/>
                    <a:pt x="55436" y="1463"/>
                    <a:pt x="59807" y="1311"/>
                  </a:cubicBezTo>
                  <a:cubicBezTo>
                    <a:pt x="60019" y="1304"/>
                    <a:pt x="60225" y="1301"/>
                    <a:pt x="60427" y="1301"/>
                  </a:cubicBezTo>
                  <a:cubicBezTo>
                    <a:pt x="68025" y="1301"/>
                    <a:pt x="68883" y="6118"/>
                    <a:pt x="69344" y="8734"/>
                  </a:cubicBezTo>
                  <a:cubicBezTo>
                    <a:pt x="69424" y="9162"/>
                    <a:pt x="69487" y="9536"/>
                    <a:pt x="69576" y="9804"/>
                  </a:cubicBezTo>
                  <a:lnTo>
                    <a:pt x="69674" y="9768"/>
                  </a:lnTo>
                  <a:cubicBezTo>
                    <a:pt x="69594" y="9510"/>
                    <a:pt x="69522" y="9144"/>
                    <a:pt x="69451" y="8716"/>
                  </a:cubicBezTo>
                  <a:cubicBezTo>
                    <a:pt x="69219" y="7422"/>
                    <a:pt x="68871" y="5460"/>
                    <a:pt x="67551" y="3872"/>
                  </a:cubicBezTo>
                  <a:cubicBezTo>
                    <a:pt x="66068" y="2104"/>
                    <a:pt x="63681" y="1202"/>
                    <a:pt x="60440" y="1202"/>
                  </a:cubicBezTo>
                  <a:cubicBezTo>
                    <a:pt x="60230" y="1202"/>
                    <a:pt x="60016" y="1205"/>
                    <a:pt x="59798" y="1213"/>
                  </a:cubicBezTo>
                  <a:cubicBezTo>
                    <a:pt x="55409" y="1356"/>
                    <a:pt x="52671" y="2846"/>
                    <a:pt x="49504" y="4558"/>
                  </a:cubicBezTo>
                  <a:cubicBezTo>
                    <a:pt x="48174" y="5281"/>
                    <a:pt x="46792" y="6030"/>
                    <a:pt x="45159" y="6762"/>
                  </a:cubicBezTo>
                  <a:cubicBezTo>
                    <a:pt x="44089" y="7253"/>
                    <a:pt x="43000" y="7841"/>
                    <a:pt x="41858" y="8475"/>
                  </a:cubicBezTo>
                  <a:cubicBezTo>
                    <a:pt x="38462" y="10333"/>
                    <a:pt x="34662" y="12422"/>
                    <a:pt x="29621" y="12422"/>
                  </a:cubicBezTo>
                  <a:cubicBezTo>
                    <a:pt x="29048" y="12422"/>
                    <a:pt x="28459" y="12395"/>
                    <a:pt x="27852" y="12338"/>
                  </a:cubicBezTo>
                  <a:cubicBezTo>
                    <a:pt x="25684" y="12132"/>
                    <a:pt x="24034" y="11142"/>
                    <a:pt x="22205" y="9724"/>
                  </a:cubicBezTo>
                  <a:cubicBezTo>
                    <a:pt x="20475" y="8377"/>
                    <a:pt x="19788" y="6744"/>
                    <a:pt x="19119" y="5156"/>
                  </a:cubicBezTo>
                  <a:cubicBezTo>
                    <a:pt x="18316" y="3238"/>
                    <a:pt x="17548" y="1418"/>
                    <a:pt x="14935" y="580"/>
                  </a:cubicBezTo>
                  <a:cubicBezTo>
                    <a:pt x="14667" y="491"/>
                    <a:pt x="14381" y="410"/>
                    <a:pt x="14060" y="339"/>
                  </a:cubicBezTo>
                  <a:cubicBezTo>
                    <a:pt x="12957" y="99"/>
                    <a:pt x="11871" y="1"/>
                    <a:pt x="1082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9"/>
            <p:cNvSpPr/>
            <p:nvPr/>
          </p:nvSpPr>
          <p:spPr>
            <a:xfrm>
              <a:off x="5234700" y="1530475"/>
              <a:ext cx="1745425" cy="306575"/>
            </a:xfrm>
            <a:custGeom>
              <a:avLst/>
              <a:gdLst/>
              <a:ahLst/>
              <a:cxnLst/>
              <a:rect l="l" t="t" r="r" b="b"/>
              <a:pathLst>
                <a:path w="69817" h="12263" extrusionOk="0">
                  <a:moveTo>
                    <a:pt x="10757" y="1"/>
                  </a:moveTo>
                  <a:cubicBezTo>
                    <a:pt x="7850" y="1"/>
                    <a:pt x="5235" y="740"/>
                    <a:pt x="3328" y="1281"/>
                  </a:cubicBezTo>
                  <a:cubicBezTo>
                    <a:pt x="2217" y="1596"/>
                    <a:pt x="1306" y="1855"/>
                    <a:pt x="721" y="1855"/>
                  </a:cubicBezTo>
                  <a:cubicBezTo>
                    <a:pt x="414" y="1855"/>
                    <a:pt x="197" y="1783"/>
                    <a:pt x="89" y="1611"/>
                  </a:cubicBezTo>
                  <a:lnTo>
                    <a:pt x="0" y="1664"/>
                  </a:lnTo>
                  <a:cubicBezTo>
                    <a:pt x="132" y="1875"/>
                    <a:pt x="378" y="1962"/>
                    <a:pt x="726" y="1962"/>
                  </a:cubicBezTo>
                  <a:cubicBezTo>
                    <a:pt x="1322" y="1962"/>
                    <a:pt x="2218" y="1709"/>
                    <a:pt x="3354" y="1388"/>
                  </a:cubicBezTo>
                  <a:cubicBezTo>
                    <a:pt x="5260" y="846"/>
                    <a:pt x="7876" y="104"/>
                    <a:pt x="10778" y="104"/>
                  </a:cubicBezTo>
                  <a:cubicBezTo>
                    <a:pt x="11843" y="104"/>
                    <a:pt x="12947" y="204"/>
                    <a:pt x="14069" y="451"/>
                  </a:cubicBezTo>
                  <a:cubicBezTo>
                    <a:pt x="14390" y="522"/>
                    <a:pt x="14675" y="603"/>
                    <a:pt x="14934" y="692"/>
                  </a:cubicBezTo>
                  <a:cubicBezTo>
                    <a:pt x="17450" y="1522"/>
                    <a:pt x="18101" y="3279"/>
                    <a:pt x="18788" y="5144"/>
                  </a:cubicBezTo>
                  <a:cubicBezTo>
                    <a:pt x="19403" y="6803"/>
                    <a:pt x="20037" y="8516"/>
                    <a:pt x="21946" y="9898"/>
                  </a:cubicBezTo>
                  <a:cubicBezTo>
                    <a:pt x="24105" y="11468"/>
                    <a:pt x="25773" y="12146"/>
                    <a:pt x="27709" y="12245"/>
                  </a:cubicBezTo>
                  <a:cubicBezTo>
                    <a:pt x="28030" y="12254"/>
                    <a:pt x="28342" y="12262"/>
                    <a:pt x="28654" y="12262"/>
                  </a:cubicBezTo>
                  <a:cubicBezTo>
                    <a:pt x="33695" y="12262"/>
                    <a:pt x="37549" y="10184"/>
                    <a:pt x="40974" y="8337"/>
                  </a:cubicBezTo>
                  <a:cubicBezTo>
                    <a:pt x="42384" y="7579"/>
                    <a:pt x="43704" y="6856"/>
                    <a:pt x="45007" y="6339"/>
                  </a:cubicBezTo>
                  <a:cubicBezTo>
                    <a:pt x="46693" y="5679"/>
                    <a:pt x="48084" y="5019"/>
                    <a:pt x="49432" y="4376"/>
                  </a:cubicBezTo>
                  <a:cubicBezTo>
                    <a:pt x="52732" y="2815"/>
                    <a:pt x="55337" y="1584"/>
                    <a:pt x="59762" y="1415"/>
                  </a:cubicBezTo>
                  <a:cubicBezTo>
                    <a:pt x="59986" y="1406"/>
                    <a:pt x="60205" y="1402"/>
                    <a:pt x="60419" y="1402"/>
                  </a:cubicBezTo>
                  <a:cubicBezTo>
                    <a:pt x="67965" y="1402"/>
                    <a:pt x="68983" y="6354"/>
                    <a:pt x="69477" y="8765"/>
                  </a:cubicBezTo>
                  <a:cubicBezTo>
                    <a:pt x="69557" y="9167"/>
                    <a:pt x="69629" y="9515"/>
                    <a:pt x="69718" y="9765"/>
                  </a:cubicBezTo>
                  <a:lnTo>
                    <a:pt x="69816" y="9729"/>
                  </a:lnTo>
                  <a:cubicBezTo>
                    <a:pt x="69736" y="9488"/>
                    <a:pt x="69665" y="9140"/>
                    <a:pt x="69584" y="8748"/>
                  </a:cubicBezTo>
                  <a:cubicBezTo>
                    <a:pt x="69081" y="6302"/>
                    <a:pt x="68064" y="1304"/>
                    <a:pt x="60439" y="1304"/>
                  </a:cubicBezTo>
                  <a:cubicBezTo>
                    <a:pt x="60219" y="1304"/>
                    <a:pt x="59993" y="1308"/>
                    <a:pt x="59762" y="1316"/>
                  </a:cubicBezTo>
                  <a:cubicBezTo>
                    <a:pt x="55319" y="1477"/>
                    <a:pt x="52697" y="2717"/>
                    <a:pt x="49387" y="4287"/>
                  </a:cubicBezTo>
                  <a:cubicBezTo>
                    <a:pt x="48040" y="4920"/>
                    <a:pt x="46648" y="5581"/>
                    <a:pt x="44971" y="6250"/>
                  </a:cubicBezTo>
                  <a:cubicBezTo>
                    <a:pt x="43660" y="6767"/>
                    <a:pt x="42330" y="7481"/>
                    <a:pt x="40930" y="8239"/>
                  </a:cubicBezTo>
                  <a:cubicBezTo>
                    <a:pt x="37516" y="10089"/>
                    <a:pt x="33665" y="12161"/>
                    <a:pt x="28647" y="12161"/>
                  </a:cubicBezTo>
                  <a:cubicBezTo>
                    <a:pt x="28342" y="12161"/>
                    <a:pt x="28032" y="12153"/>
                    <a:pt x="27718" y="12138"/>
                  </a:cubicBezTo>
                  <a:cubicBezTo>
                    <a:pt x="25800" y="12039"/>
                    <a:pt x="24149" y="11370"/>
                    <a:pt x="22008" y="9818"/>
                  </a:cubicBezTo>
                  <a:cubicBezTo>
                    <a:pt x="20126" y="8444"/>
                    <a:pt x="19493" y="6749"/>
                    <a:pt x="18886" y="5108"/>
                  </a:cubicBezTo>
                  <a:cubicBezTo>
                    <a:pt x="18190" y="3217"/>
                    <a:pt x="17530" y="1432"/>
                    <a:pt x="14970" y="594"/>
                  </a:cubicBezTo>
                  <a:cubicBezTo>
                    <a:pt x="14702" y="505"/>
                    <a:pt x="14416" y="424"/>
                    <a:pt x="14086" y="353"/>
                  </a:cubicBezTo>
                  <a:cubicBezTo>
                    <a:pt x="12951" y="102"/>
                    <a:pt x="11834" y="1"/>
                    <a:pt x="1075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9"/>
            <p:cNvSpPr/>
            <p:nvPr/>
          </p:nvSpPr>
          <p:spPr>
            <a:xfrm>
              <a:off x="5231125" y="1538325"/>
              <a:ext cx="1748775" cy="301175"/>
            </a:xfrm>
            <a:custGeom>
              <a:avLst/>
              <a:gdLst/>
              <a:ahLst/>
              <a:cxnLst/>
              <a:rect l="l" t="t" r="r" b="b"/>
              <a:pathLst>
                <a:path w="69951" h="12047" extrusionOk="0">
                  <a:moveTo>
                    <a:pt x="10722" y="1"/>
                  </a:moveTo>
                  <a:cubicBezTo>
                    <a:pt x="7930" y="1"/>
                    <a:pt x="5414" y="667"/>
                    <a:pt x="3569" y="1154"/>
                  </a:cubicBezTo>
                  <a:cubicBezTo>
                    <a:pt x="2432" y="1451"/>
                    <a:pt x="1493" y="1698"/>
                    <a:pt x="862" y="1698"/>
                  </a:cubicBezTo>
                  <a:cubicBezTo>
                    <a:pt x="488" y="1698"/>
                    <a:pt x="222" y="1611"/>
                    <a:pt x="90" y="1395"/>
                  </a:cubicBezTo>
                  <a:lnTo>
                    <a:pt x="0" y="1448"/>
                  </a:lnTo>
                  <a:cubicBezTo>
                    <a:pt x="158" y="1704"/>
                    <a:pt x="449" y="1807"/>
                    <a:pt x="861" y="1807"/>
                  </a:cubicBezTo>
                  <a:cubicBezTo>
                    <a:pt x="1499" y="1807"/>
                    <a:pt x="2425" y="1561"/>
                    <a:pt x="3595" y="1252"/>
                  </a:cubicBezTo>
                  <a:cubicBezTo>
                    <a:pt x="5424" y="766"/>
                    <a:pt x="7931" y="106"/>
                    <a:pt x="10702" y="106"/>
                  </a:cubicBezTo>
                  <a:cubicBezTo>
                    <a:pt x="11797" y="106"/>
                    <a:pt x="12934" y="209"/>
                    <a:pt x="14087" y="467"/>
                  </a:cubicBezTo>
                  <a:cubicBezTo>
                    <a:pt x="14408" y="539"/>
                    <a:pt x="14693" y="619"/>
                    <a:pt x="14961" y="708"/>
                  </a:cubicBezTo>
                  <a:cubicBezTo>
                    <a:pt x="17432" y="1538"/>
                    <a:pt x="17985" y="3268"/>
                    <a:pt x="18565" y="5106"/>
                  </a:cubicBezTo>
                  <a:cubicBezTo>
                    <a:pt x="19109" y="6819"/>
                    <a:pt x="19680" y="8594"/>
                    <a:pt x="21741" y="9995"/>
                  </a:cubicBezTo>
                  <a:cubicBezTo>
                    <a:pt x="23882" y="11440"/>
                    <a:pt x="25568" y="12029"/>
                    <a:pt x="27575" y="12047"/>
                  </a:cubicBezTo>
                  <a:lnTo>
                    <a:pt x="27691" y="12047"/>
                  </a:lnTo>
                  <a:cubicBezTo>
                    <a:pt x="32714" y="12047"/>
                    <a:pt x="36621" y="9941"/>
                    <a:pt x="40074" y="8077"/>
                  </a:cubicBezTo>
                  <a:cubicBezTo>
                    <a:pt x="41724" y="7194"/>
                    <a:pt x="43285" y="6346"/>
                    <a:pt x="44802" y="5829"/>
                  </a:cubicBezTo>
                  <a:cubicBezTo>
                    <a:pt x="46515" y="5240"/>
                    <a:pt x="47924" y="4669"/>
                    <a:pt x="49280" y="4116"/>
                  </a:cubicBezTo>
                  <a:cubicBezTo>
                    <a:pt x="52599" y="2769"/>
                    <a:pt x="55222" y="1707"/>
                    <a:pt x="59718" y="1529"/>
                  </a:cubicBezTo>
                  <a:cubicBezTo>
                    <a:pt x="59969" y="1519"/>
                    <a:pt x="60213" y="1514"/>
                    <a:pt x="60451" y="1514"/>
                  </a:cubicBezTo>
                  <a:cubicBezTo>
                    <a:pt x="67918" y="1514"/>
                    <a:pt x="69049" y="6413"/>
                    <a:pt x="69611" y="8808"/>
                  </a:cubicBezTo>
                  <a:cubicBezTo>
                    <a:pt x="69692" y="9174"/>
                    <a:pt x="69772" y="9486"/>
                    <a:pt x="69852" y="9727"/>
                  </a:cubicBezTo>
                  <a:lnTo>
                    <a:pt x="69950" y="9691"/>
                  </a:lnTo>
                  <a:cubicBezTo>
                    <a:pt x="69870" y="9460"/>
                    <a:pt x="69799" y="9147"/>
                    <a:pt x="69709" y="8782"/>
                  </a:cubicBezTo>
                  <a:cubicBezTo>
                    <a:pt x="69147" y="6360"/>
                    <a:pt x="67990" y="1407"/>
                    <a:pt x="60442" y="1407"/>
                  </a:cubicBezTo>
                  <a:cubicBezTo>
                    <a:pt x="60204" y="1407"/>
                    <a:pt x="59960" y="1412"/>
                    <a:pt x="59709" y="1422"/>
                  </a:cubicBezTo>
                  <a:cubicBezTo>
                    <a:pt x="55204" y="1600"/>
                    <a:pt x="52572" y="2671"/>
                    <a:pt x="49244" y="4018"/>
                  </a:cubicBezTo>
                  <a:cubicBezTo>
                    <a:pt x="47888" y="4571"/>
                    <a:pt x="46479" y="5142"/>
                    <a:pt x="44775" y="5731"/>
                  </a:cubicBezTo>
                  <a:cubicBezTo>
                    <a:pt x="43241" y="6257"/>
                    <a:pt x="41679" y="7095"/>
                    <a:pt x="40020" y="7988"/>
                  </a:cubicBezTo>
                  <a:cubicBezTo>
                    <a:pt x="36586" y="9843"/>
                    <a:pt x="32687" y="11940"/>
                    <a:pt x="27691" y="11940"/>
                  </a:cubicBezTo>
                  <a:lnTo>
                    <a:pt x="27575" y="11940"/>
                  </a:lnTo>
                  <a:cubicBezTo>
                    <a:pt x="25595" y="11931"/>
                    <a:pt x="23918" y="11342"/>
                    <a:pt x="21803" y="9906"/>
                  </a:cubicBezTo>
                  <a:cubicBezTo>
                    <a:pt x="19769" y="8532"/>
                    <a:pt x="19207" y="6774"/>
                    <a:pt x="18663" y="5070"/>
                  </a:cubicBezTo>
                  <a:cubicBezTo>
                    <a:pt x="18074" y="3215"/>
                    <a:pt x="17521" y="1457"/>
                    <a:pt x="14997" y="610"/>
                  </a:cubicBezTo>
                  <a:cubicBezTo>
                    <a:pt x="14729" y="512"/>
                    <a:pt x="14435" y="440"/>
                    <a:pt x="14113" y="360"/>
                  </a:cubicBezTo>
                  <a:cubicBezTo>
                    <a:pt x="12957" y="104"/>
                    <a:pt x="11818" y="1"/>
                    <a:pt x="1072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9"/>
            <p:cNvSpPr/>
            <p:nvPr/>
          </p:nvSpPr>
          <p:spPr>
            <a:xfrm>
              <a:off x="5227325" y="1545925"/>
              <a:ext cx="1752350" cy="296700"/>
            </a:xfrm>
            <a:custGeom>
              <a:avLst/>
              <a:gdLst/>
              <a:ahLst/>
              <a:cxnLst/>
              <a:rect l="l" t="t" r="r" b="b"/>
              <a:pathLst>
                <a:path w="70094" h="11868" extrusionOk="0">
                  <a:moveTo>
                    <a:pt x="10612" y="1"/>
                  </a:moveTo>
                  <a:cubicBezTo>
                    <a:pt x="8007" y="1"/>
                    <a:pt x="5668" y="578"/>
                    <a:pt x="3810" y="1037"/>
                  </a:cubicBezTo>
                  <a:cubicBezTo>
                    <a:pt x="2657" y="1322"/>
                    <a:pt x="1697" y="1561"/>
                    <a:pt x="1024" y="1561"/>
                  </a:cubicBezTo>
                  <a:cubicBezTo>
                    <a:pt x="577" y="1561"/>
                    <a:pt x="257" y="1456"/>
                    <a:pt x="90" y="1189"/>
                  </a:cubicBezTo>
                  <a:lnTo>
                    <a:pt x="1" y="1243"/>
                  </a:lnTo>
                  <a:cubicBezTo>
                    <a:pt x="191" y="1548"/>
                    <a:pt x="537" y="1669"/>
                    <a:pt x="1024" y="1669"/>
                  </a:cubicBezTo>
                  <a:cubicBezTo>
                    <a:pt x="1702" y="1669"/>
                    <a:pt x="2653" y="1435"/>
                    <a:pt x="3837" y="1144"/>
                  </a:cubicBezTo>
                  <a:cubicBezTo>
                    <a:pt x="5694" y="683"/>
                    <a:pt x="8029" y="105"/>
                    <a:pt x="10628" y="105"/>
                  </a:cubicBezTo>
                  <a:cubicBezTo>
                    <a:pt x="11749" y="105"/>
                    <a:pt x="12920" y="213"/>
                    <a:pt x="14123" y="484"/>
                  </a:cubicBezTo>
                  <a:cubicBezTo>
                    <a:pt x="14444" y="565"/>
                    <a:pt x="14729" y="645"/>
                    <a:pt x="14997" y="734"/>
                  </a:cubicBezTo>
                  <a:cubicBezTo>
                    <a:pt x="17432" y="1573"/>
                    <a:pt x="17887" y="3285"/>
                    <a:pt x="18369" y="5096"/>
                  </a:cubicBezTo>
                  <a:cubicBezTo>
                    <a:pt x="18842" y="6863"/>
                    <a:pt x="19333" y="8701"/>
                    <a:pt x="21554" y="10101"/>
                  </a:cubicBezTo>
                  <a:cubicBezTo>
                    <a:pt x="23499" y="11323"/>
                    <a:pt x="25167" y="11867"/>
                    <a:pt x="27058" y="11867"/>
                  </a:cubicBezTo>
                  <a:cubicBezTo>
                    <a:pt x="27183" y="11867"/>
                    <a:pt x="27317" y="11867"/>
                    <a:pt x="27451" y="11859"/>
                  </a:cubicBezTo>
                  <a:cubicBezTo>
                    <a:pt x="32134" y="11680"/>
                    <a:pt x="35899" y="9628"/>
                    <a:pt x="39218" y="7826"/>
                  </a:cubicBezTo>
                  <a:cubicBezTo>
                    <a:pt x="41100" y="6800"/>
                    <a:pt x="42875" y="5828"/>
                    <a:pt x="44615" y="5319"/>
                  </a:cubicBezTo>
                  <a:cubicBezTo>
                    <a:pt x="46328" y="4820"/>
                    <a:pt x="47791" y="4320"/>
                    <a:pt x="49093" y="3883"/>
                  </a:cubicBezTo>
                  <a:cubicBezTo>
                    <a:pt x="52439" y="2741"/>
                    <a:pt x="55088" y="1840"/>
                    <a:pt x="59674" y="1644"/>
                  </a:cubicBezTo>
                  <a:cubicBezTo>
                    <a:pt x="59944" y="1632"/>
                    <a:pt x="60208" y="1626"/>
                    <a:pt x="60464" y="1626"/>
                  </a:cubicBezTo>
                  <a:cubicBezTo>
                    <a:pt x="67871" y="1626"/>
                    <a:pt x="69133" y="6490"/>
                    <a:pt x="69754" y="8861"/>
                  </a:cubicBezTo>
                  <a:cubicBezTo>
                    <a:pt x="69844" y="9191"/>
                    <a:pt x="69915" y="9477"/>
                    <a:pt x="69995" y="9700"/>
                  </a:cubicBezTo>
                  <a:lnTo>
                    <a:pt x="70093" y="9664"/>
                  </a:lnTo>
                  <a:cubicBezTo>
                    <a:pt x="70013" y="9450"/>
                    <a:pt x="69942" y="9164"/>
                    <a:pt x="69861" y="8834"/>
                  </a:cubicBezTo>
                  <a:cubicBezTo>
                    <a:pt x="69232" y="6436"/>
                    <a:pt x="67960" y="1519"/>
                    <a:pt x="60457" y="1519"/>
                  </a:cubicBezTo>
                  <a:cubicBezTo>
                    <a:pt x="60200" y="1519"/>
                    <a:pt x="59936" y="1525"/>
                    <a:pt x="59665" y="1537"/>
                  </a:cubicBezTo>
                  <a:cubicBezTo>
                    <a:pt x="55070" y="1733"/>
                    <a:pt x="52412" y="2643"/>
                    <a:pt x="49057" y="3785"/>
                  </a:cubicBezTo>
                  <a:cubicBezTo>
                    <a:pt x="47764" y="4222"/>
                    <a:pt x="46301" y="4722"/>
                    <a:pt x="44579" y="5221"/>
                  </a:cubicBezTo>
                  <a:cubicBezTo>
                    <a:pt x="42840" y="5730"/>
                    <a:pt x="41055" y="6702"/>
                    <a:pt x="39164" y="7728"/>
                  </a:cubicBezTo>
                  <a:cubicBezTo>
                    <a:pt x="35854" y="9530"/>
                    <a:pt x="32108" y="11573"/>
                    <a:pt x="27451" y="11752"/>
                  </a:cubicBezTo>
                  <a:cubicBezTo>
                    <a:pt x="27310" y="11757"/>
                    <a:pt x="27171" y="11760"/>
                    <a:pt x="27034" y="11760"/>
                  </a:cubicBezTo>
                  <a:cubicBezTo>
                    <a:pt x="25157" y="11760"/>
                    <a:pt x="23552" y="11242"/>
                    <a:pt x="21607" y="10012"/>
                  </a:cubicBezTo>
                  <a:cubicBezTo>
                    <a:pt x="19422" y="8629"/>
                    <a:pt x="18940" y="6818"/>
                    <a:pt x="18476" y="5070"/>
                  </a:cubicBezTo>
                  <a:cubicBezTo>
                    <a:pt x="17985" y="3223"/>
                    <a:pt x="17522" y="1483"/>
                    <a:pt x="15024" y="636"/>
                  </a:cubicBezTo>
                  <a:cubicBezTo>
                    <a:pt x="14765" y="538"/>
                    <a:pt x="14471" y="458"/>
                    <a:pt x="14149" y="386"/>
                  </a:cubicBezTo>
                  <a:cubicBezTo>
                    <a:pt x="12932" y="110"/>
                    <a:pt x="11747" y="1"/>
                    <a:pt x="1061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5223550" y="1553750"/>
              <a:ext cx="1755900" cy="292450"/>
            </a:xfrm>
            <a:custGeom>
              <a:avLst/>
              <a:gdLst/>
              <a:ahLst/>
              <a:cxnLst/>
              <a:rect l="l" t="t" r="r" b="b"/>
              <a:pathLst>
                <a:path w="70236" h="11698" extrusionOk="0">
                  <a:moveTo>
                    <a:pt x="10566" y="1"/>
                  </a:moveTo>
                  <a:cubicBezTo>
                    <a:pt x="8074" y="1"/>
                    <a:pt x="5833" y="515"/>
                    <a:pt x="4041" y="930"/>
                  </a:cubicBezTo>
                  <a:cubicBezTo>
                    <a:pt x="2884" y="1196"/>
                    <a:pt x="1909" y="1421"/>
                    <a:pt x="1198" y="1421"/>
                  </a:cubicBezTo>
                  <a:cubicBezTo>
                    <a:pt x="672" y="1421"/>
                    <a:pt x="291" y="1297"/>
                    <a:pt x="89" y="974"/>
                  </a:cubicBezTo>
                  <a:lnTo>
                    <a:pt x="0" y="1037"/>
                  </a:lnTo>
                  <a:cubicBezTo>
                    <a:pt x="226" y="1391"/>
                    <a:pt x="636" y="1526"/>
                    <a:pt x="1198" y="1526"/>
                  </a:cubicBezTo>
                  <a:cubicBezTo>
                    <a:pt x="1925" y="1526"/>
                    <a:pt x="2906" y="1299"/>
                    <a:pt x="4068" y="1028"/>
                  </a:cubicBezTo>
                  <a:cubicBezTo>
                    <a:pt x="5846" y="620"/>
                    <a:pt x="8078" y="108"/>
                    <a:pt x="10558" y="108"/>
                  </a:cubicBezTo>
                  <a:cubicBezTo>
                    <a:pt x="11711" y="108"/>
                    <a:pt x="12918" y="218"/>
                    <a:pt x="14158" y="501"/>
                  </a:cubicBezTo>
                  <a:cubicBezTo>
                    <a:pt x="14479" y="573"/>
                    <a:pt x="14764" y="653"/>
                    <a:pt x="15023" y="751"/>
                  </a:cubicBezTo>
                  <a:cubicBezTo>
                    <a:pt x="17441" y="1590"/>
                    <a:pt x="17797" y="3294"/>
                    <a:pt x="18190" y="5096"/>
                  </a:cubicBezTo>
                  <a:cubicBezTo>
                    <a:pt x="18574" y="6916"/>
                    <a:pt x="18975" y="8798"/>
                    <a:pt x="21357" y="10190"/>
                  </a:cubicBezTo>
                  <a:cubicBezTo>
                    <a:pt x="23123" y="11233"/>
                    <a:pt x="24685" y="11697"/>
                    <a:pt x="26433" y="11697"/>
                  </a:cubicBezTo>
                  <a:cubicBezTo>
                    <a:pt x="26727" y="11697"/>
                    <a:pt x="27022" y="11688"/>
                    <a:pt x="27325" y="11662"/>
                  </a:cubicBezTo>
                  <a:cubicBezTo>
                    <a:pt x="31643" y="11296"/>
                    <a:pt x="35229" y="9306"/>
                    <a:pt x="38396" y="7549"/>
                  </a:cubicBezTo>
                  <a:cubicBezTo>
                    <a:pt x="40502" y="6380"/>
                    <a:pt x="42491" y="5274"/>
                    <a:pt x="44418" y="4801"/>
                  </a:cubicBezTo>
                  <a:cubicBezTo>
                    <a:pt x="46095" y="4400"/>
                    <a:pt x="47522" y="3998"/>
                    <a:pt x="48789" y="3659"/>
                  </a:cubicBezTo>
                  <a:cubicBezTo>
                    <a:pt x="52340" y="2678"/>
                    <a:pt x="54909" y="1973"/>
                    <a:pt x="59628" y="1750"/>
                  </a:cubicBezTo>
                  <a:cubicBezTo>
                    <a:pt x="59919" y="1737"/>
                    <a:pt x="60202" y="1730"/>
                    <a:pt x="60476" y="1730"/>
                  </a:cubicBezTo>
                  <a:cubicBezTo>
                    <a:pt x="67833" y="1730"/>
                    <a:pt x="69226" y="6557"/>
                    <a:pt x="69905" y="8914"/>
                  </a:cubicBezTo>
                  <a:cubicBezTo>
                    <a:pt x="69995" y="9208"/>
                    <a:pt x="70066" y="9458"/>
                    <a:pt x="70137" y="9663"/>
                  </a:cubicBezTo>
                  <a:lnTo>
                    <a:pt x="70235" y="9628"/>
                  </a:lnTo>
                  <a:cubicBezTo>
                    <a:pt x="70164" y="9431"/>
                    <a:pt x="70093" y="9181"/>
                    <a:pt x="70012" y="8887"/>
                  </a:cubicBezTo>
                  <a:cubicBezTo>
                    <a:pt x="69324" y="6504"/>
                    <a:pt x="67922" y="1623"/>
                    <a:pt x="60477" y="1623"/>
                  </a:cubicBezTo>
                  <a:cubicBezTo>
                    <a:pt x="60202" y="1623"/>
                    <a:pt x="59919" y="1630"/>
                    <a:pt x="59628" y="1643"/>
                  </a:cubicBezTo>
                  <a:cubicBezTo>
                    <a:pt x="54891" y="1866"/>
                    <a:pt x="52322" y="2571"/>
                    <a:pt x="48762" y="3552"/>
                  </a:cubicBezTo>
                  <a:cubicBezTo>
                    <a:pt x="47496" y="3900"/>
                    <a:pt x="46068" y="4293"/>
                    <a:pt x="44391" y="4703"/>
                  </a:cubicBezTo>
                  <a:cubicBezTo>
                    <a:pt x="42446" y="5176"/>
                    <a:pt x="40457" y="6282"/>
                    <a:pt x="38343" y="7460"/>
                  </a:cubicBezTo>
                  <a:cubicBezTo>
                    <a:pt x="35185" y="9208"/>
                    <a:pt x="31616" y="11198"/>
                    <a:pt x="27316" y="11554"/>
                  </a:cubicBezTo>
                  <a:cubicBezTo>
                    <a:pt x="27016" y="11580"/>
                    <a:pt x="26723" y="11593"/>
                    <a:pt x="26435" y="11593"/>
                  </a:cubicBezTo>
                  <a:cubicBezTo>
                    <a:pt x="24702" y="11593"/>
                    <a:pt x="23155" y="11125"/>
                    <a:pt x="21411" y="10100"/>
                  </a:cubicBezTo>
                  <a:cubicBezTo>
                    <a:pt x="19073" y="8735"/>
                    <a:pt x="18672" y="6871"/>
                    <a:pt x="18288" y="5069"/>
                  </a:cubicBezTo>
                  <a:cubicBezTo>
                    <a:pt x="17896" y="3240"/>
                    <a:pt x="17530" y="1509"/>
                    <a:pt x="15059" y="653"/>
                  </a:cubicBezTo>
                  <a:cubicBezTo>
                    <a:pt x="14791" y="555"/>
                    <a:pt x="14506" y="475"/>
                    <a:pt x="14176" y="394"/>
                  </a:cubicBezTo>
                  <a:cubicBezTo>
                    <a:pt x="12932" y="112"/>
                    <a:pt x="11722" y="1"/>
                    <a:pt x="1056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9"/>
            <p:cNvSpPr/>
            <p:nvPr/>
          </p:nvSpPr>
          <p:spPr>
            <a:xfrm>
              <a:off x="5219975" y="1561575"/>
              <a:ext cx="1759250" cy="289075"/>
            </a:xfrm>
            <a:custGeom>
              <a:avLst/>
              <a:gdLst/>
              <a:ahLst/>
              <a:cxnLst/>
              <a:rect l="l" t="t" r="r" b="b"/>
              <a:pathLst>
                <a:path w="70370" h="11563" extrusionOk="0">
                  <a:moveTo>
                    <a:pt x="10493" y="0"/>
                  </a:moveTo>
                  <a:cubicBezTo>
                    <a:pt x="8117" y="0"/>
                    <a:pt x="5976" y="459"/>
                    <a:pt x="4256" y="822"/>
                  </a:cubicBezTo>
                  <a:cubicBezTo>
                    <a:pt x="3094" y="1072"/>
                    <a:pt x="2110" y="1284"/>
                    <a:pt x="1372" y="1284"/>
                  </a:cubicBezTo>
                  <a:cubicBezTo>
                    <a:pt x="767" y="1284"/>
                    <a:pt x="327" y="1141"/>
                    <a:pt x="89" y="759"/>
                  </a:cubicBezTo>
                  <a:lnTo>
                    <a:pt x="0" y="822"/>
                  </a:lnTo>
                  <a:cubicBezTo>
                    <a:pt x="259" y="1237"/>
                    <a:pt x="730" y="1390"/>
                    <a:pt x="1373" y="1390"/>
                  </a:cubicBezTo>
                  <a:cubicBezTo>
                    <a:pt x="2127" y="1390"/>
                    <a:pt x="3117" y="1179"/>
                    <a:pt x="4282" y="929"/>
                  </a:cubicBezTo>
                  <a:cubicBezTo>
                    <a:pt x="5992" y="560"/>
                    <a:pt x="8127" y="103"/>
                    <a:pt x="10493" y="103"/>
                  </a:cubicBezTo>
                  <a:cubicBezTo>
                    <a:pt x="11671" y="103"/>
                    <a:pt x="12907" y="216"/>
                    <a:pt x="14176" y="510"/>
                  </a:cubicBezTo>
                  <a:cubicBezTo>
                    <a:pt x="14506" y="590"/>
                    <a:pt x="14791" y="670"/>
                    <a:pt x="15050" y="768"/>
                  </a:cubicBezTo>
                  <a:cubicBezTo>
                    <a:pt x="17441" y="1616"/>
                    <a:pt x="17717" y="3311"/>
                    <a:pt x="18003" y="5104"/>
                  </a:cubicBezTo>
                  <a:cubicBezTo>
                    <a:pt x="18306" y="6977"/>
                    <a:pt x="18618" y="8904"/>
                    <a:pt x="21152" y="10287"/>
                  </a:cubicBezTo>
                  <a:cubicBezTo>
                    <a:pt x="22740" y="11152"/>
                    <a:pt x="24185" y="11563"/>
                    <a:pt x="25791" y="11563"/>
                  </a:cubicBezTo>
                  <a:cubicBezTo>
                    <a:pt x="26246" y="11563"/>
                    <a:pt x="26710" y="11527"/>
                    <a:pt x="27192" y="11465"/>
                  </a:cubicBezTo>
                  <a:cubicBezTo>
                    <a:pt x="31179" y="10947"/>
                    <a:pt x="34587" y="8993"/>
                    <a:pt x="37602" y="7281"/>
                  </a:cubicBezTo>
                  <a:cubicBezTo>
                    <a:pt x="39913" y="5951"/>
                    <a:pt x="42099" y="4702"/>
                    <a:pt x="44213" y="4292"/>
                  </a:cubicBezTo>
                  <a:cubicBezTo>
                    <a:pt x="45730" y="3989"/>
                    <a:pt x="47041" y="3712"/>
                    <a:pt x="48201" y="3462"/>
                  </a:cubicBezTo>
                  <a:cubicBezTo>
                    <a:pt x="52055" y="2651"/>
                    <a:pt x="54597" y="2106"/>
                    <a:pt x="59584" y="1857"/>
                  </a:cubicBezTo>
                  <a:cubicBezTo>
                    <a:pt x="59896" y="1841"/>
                    <a:pt x="60198" y="1833"/>
                    <a:pt x="60490" y="1833"/>
                  </a:cubicBezTo>
                  <a:cubicBezTo>
                    <a:pt x="67815" y="1833"/>
                    <a:pt x="69320" y="6625"/>
                    <a:pt x="70057" y="8984"/>
                  </a:cubicBezTo>
                  <a:cubicBezTo>
                    <a:pt x="70138" y="9234"/>
                    <a:pt x="70200" y="9448"/>
                    <a:pt x="70271" y="9627"/>
                  </a:cubicBezTo>
                  <a:lnTo>
                    <a:pt x="70369" y="9582"/>
                  </a:lnTo>
                  <a:cubicBezTo>
                    <a:pt x="70307" y="9413"/>
                    <a:pt x="70236" y="9199"/>
                    <a:pt x="70155" y="8949"/>
                  </a:cubicBezTo>
                  <a:cubicBezTo>
                    <a:pt x="69799" y="7798"/>
                    <a:pt x="69192" y="5862"/>
                    <a:pt x="67657" y="4310"/>
                  </a:cubicBezTo>
                  <a:cubicBezTo>
                    <a:pt x="65977" y="2597"/>
                    <a:pt x="63558" y="1727"/>
                    <a:pt x="60462" y="1727"/>
                  </a:cubicBezTo>
                  <a:cubicBezTo>
                    <a:pt x="60172" y="1727"/>
                    <a:pt x="59877" y="1734"/>
                    <a:pt x="59575" y="1750"/>
                  </a:cubicBezTo>
                  <a:cubicBezTo>
                    <a:pt x="54588" y="1999"/>
                    <a:pt x="52037" y="2544"/>
                    <a:pt x="48174" y="3364"/>
                  </a:cubicBezTo>
                  <a:cubicBezTo>
                    <a:pt x="47023" y="3614"/>
                    <a:pt x="45712" y="3891"/>
                    <a:pt x="44195" y="4185"/>
                  </a:cubicBezTo>
                  <a:cubicBezTo>
                    <a:pt x="42063" y="4604"/>
                    <a:pt x="39868" y="5862"/>
                    <a:pt x="37549" y="7182"/>
                  </a:cubicBezTo>
                  <a:cubicBezTo>
                    <a:pt x="34551" y="8904"/>
                    <a:pt x="31144" y="10840"/>
                    <a:pt x="27174" y="11366"/>
                  </a:cubicBezTo>
                  <a:cubicBezTo>
                    <a:pt x="26704" y="11426"/>
                    <a:pt x="26252" y="11457"/>
                    <a:pt x="25811" y="11457"/>
                  </a:cubicBezTo>
                  <a:cubicBezTo>
                    <a:pt x="24218" y="11457"/>
                    <a:pt x="22776" y="11057"/>
                    <a:pt x="21197" y="10198"/>
                  </a:cubicBezTo>
                  <a:cubicBezTo>
                    <a:pt x="18717" y="8842"/>
                    <a:pt x="18404" y="6933"/>
                    <a:pt x="18110" y="5086"/>
                  </a:cubicBezTo>
                  <a:cubicBezTo>
                    <a:pt x="17816" y="3266"/>
                    <a:pt x="17530" y="1535"/>
                    <a:pt x="15086" y="670"/>
                  </a:cubicBezTo>
                  <a:cubicBezTo>
                    <a:pt x="14818" y="572"/>
                    <a:pt x="14533" y="492"/>
                    <a:pt x="14203" y="411"/>
                  </a:cubicBezTo>
                  <a:cubicBezTo>
                    <a:pt x="12923" y="114"/>
                    <a:pt x="11679" y="0"/>
                    <a:pt x="104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9"/>
            <p:cNvSpPr/>
            <p:nvPr/>
          </p:nvSpPr>
          <p:spPr>
            <a:xfrm>
              <a:off x="5216175" y="1569250"/>
              <a:ext cx="1762825" cy="286300"/>
            </a:xfrm>
            <a:custGeom>
              <a:avLst/>
              <a:gdLst/>
              <a:ahLst/>
              <a:cxnLst/>
              <a:rect l="l" t="t" r="r" b="b"/>
              <a:pathLst>
                <a:path w="70513" h="11452" extrusionOk="0">
                  <a:moveTo>
                    <a:pt x="10424" y="0"/>
                  </a:moveTo>
                  <a:cubicBezTo>
                    <a:pt x="8161" y="0"/>
                    <a:pt x="6119" y="407"/>
                    <a:pt x="4470" y="738"/>
                  </a:cubicBezTo>
                  <a:cubicBezTo>
                    <a:pt x="3319" y="966"/>
                    <a:pt x="2334" y="1160"/>
                    <a:pt x="1572" y="1160"/>
                  </a:cubicBezTo>
                  <a:cubicBezTo>
                    <a:pt x="876" y="1160"/>
                    <a:pt x="367" y="998"/>
                    <a:pt x="90" y="550"/>
                  </a:cubicBezTo>
                  <a:lnTo>
                    <a:pt x="1" y="613"/>
                  </a:lnTo>
                  <a:cubicBezTo>
                    <a:pt x="302" y="1091"/>
                    <a:pt x="837" y="1264"/>
                    <a:pt x="1562" y="1264"/>
                  </a:cubicBezTo>
                  <a:cubicBezTo>
                    <a:pt x="2338" y="1264"/>
                    <a:pt x="3331" y="1066"/>
                    <a:pt x="4488" y="836"/>
                  </a:cubicBezTo>
                  <a:cubicBezTo>
                    <a:pt x="6130" y="511"/>
                    <a:pt x="8164" y="107"/>
                    <a:pt x="10416" y="107"/>
                  </a:cubicBezTo>
                  <a:cubicBezTo>
                    <a:pt x="11627" y="107"/>
                    <a:pt x="12902" y="224"/>
                    <a:pt x="14212" y="533"/>
                  </a:cubicBezTo>
                  <a:cubicBezTo>
                    <a:pt x="14533" y="613"/>
                    <a:pt x="14818" y="693"/>
                    <a:pt x="15086" y="791"/>
                  </a:cubicBezTo>
                  <a:cubicBezTo>
                    <a:pt x="17450" y="1648"/>
                    <a:pt x="17638" y="3343"/>
                    <a:pt x="17843" y="5136"/>
                  </a:cubicBezTo>
                  <a:cubicBezTo>
                    <a:pt x="18057" y="7045"/>
                    <a:pt x="18280" y="9025"/>
                    <a:pt x="20956" y="10390"/>
                  </a:cubicBezTo>
                  <a:cubicBezTo>
                    <a:pt x="22375" y="11113"/>
                    <a:pt x="23704" y="11452"/>
                    <a:pt x="25158" y="11452"/>
                  </a:cubicBezTo>
                  <a:cubicBezTo>
                    <a:pt x="25765" y="11452"/>
                    <a:pt x="26398" y="11398"/>
                    <a:pt x="27067" y="11273"/>
                  </a:cubicBezTo>
                  <a:cubicBezTo>
                    <a:pt x="30751" y="10622"/>
                    <a:pt x="33990" y="8704"/>
                    <a:pt x="36853" y="7009"/>
                  </a:cubicBezTo>
                  <a:cubicBezTo>
                    <a:pt x="39360" y="5528"/>
                    <a:pt x="41724" y="4128"/>
                    <a:pt x="44017" y="3780"/>
                  </a:cubicBezTo>
                  <a:cubicBezTo>
                    <a:pt x="44882" y="3646"/>
                    <a:pt x="45676" y="3530"/>
                    <a:pt x="46408" y="3414"/>
                  </a:cubicBezTo>
                  <a:cubicBezTo>
                    <a:pt x="51341" y="2656"/>
                    <a:pt x="53812" y="2281"/>
                    <a:pt x="59540" y="1969"/>
                  </a:cubicBezTo>
                  <a:cubicBezTo>
                    <a:pt x="59860" y="1952"/>
                    <a:pt x="60171" y="1943"/>
                    <a:pt x="60473" y="1943"/>
                  </a:cubicBezTo>
                  <a:cubicBezTo>
                    <a:pt x="67807" y="1943"/>
                    <a:pt x="69490" y="6893"/>
                    <a:pt x="70227" y="9061"/>
                  </a:cubicBezTo>
                  <a:cubicBezTo>
                    <a:pt x="70298" y="9266"/>
                    <a:pt x="70352" y="9445"/>
                    <a:pt x="70414" y="9587"/>
                  </a:cubicBezTo>
                  <a:lnTo>
                    <a:pt x="70513" y="9552"/>
                  </a:lnTo>
                  <a:cubicBezTo>
                    <a:pt x="70450" y="9409"/>
                    <a:pt x="70397" y="9231"/>
                    <a:pt x="70325" y="9025"/>
                  </a:cubicBezTo>
                  <a:cubicBezTo>
                    <a:pt x="69580" y="6841"/>
                    <a:pt x="67881" y="1835"/>
                    <a:pt x="60488" y="1835"/>
                  </a:cubicBezTo>
                  <a:cubicBezTo>
                    <a:pt x="60182" y="1835"/>
                    <a:pt x="59866" y="1844"/>
                    <a:pt x="59540" y="1862"/>
                  </a:cubicBezTo>
                  <a:cubicBezTo>
                    <a:pt x="53803" y="2174"/>
                    <a:pt x="51323" y="2558"/>
                    <a:pt x="46399" y="3307"/>
                  </a:cubicBezTo>
                  <a:cubicBezTo>
                    <a:pt x="45659" y="3423"/>
                    <a:pt x="44865" y="3548"/>
                    <a:pt x="43999" y="3673"/>
                  </a:cubicBezTo>
                  <a:cubicBezTo>
                    <a:pt x="41689" y="4030"/>
                    <a:pt x="39316" y="5430"/>
                    <a:pt x="36800" y="6920"/>
                  </a:cubicBezTo>
                  <a:cubicBezTo>
                    <a:pt x="33945" y="8606"/>
                    <a:pt x="30716" y="10524"/>
                    <a:pt x="27049" y="11175"/>
                  </a:cubicBezTo>
                  <a:cubicBezTo>
                    <a:pt x="26390" y="11291"/>
                    <a:pt x="25769" y="11350"/>
                    <a:pt x="25168" y="11350"/>
                  </a:cubicBezTo>
                  <a:cubicBezTo>
                    <a:pt x="23728" y="11350"/>
                    <a:pt x="22411" y="11010"/>
                    <a:pt x="21001" y="10292"/>
                  </a:cubicBezTo>
                  <a:cubicBezTo>
                    <a:pt x="18378" y="8954"/>
                    <a:pt x="18155" y="7009"/>
                    <a:pt x="17950" y="5118"/>
                  </a:cubicBezTo>
                  <a:cubicBezTo>
                    <a:pt x="17745" y="3298"/>
                    <a:pt x="17548" y="1567"/>
                    <a:pt x="15122" y="693"/>
                  </a:cubicBezTo>
                  <a:cubicBezTo>
                    <a:pt x="14854" y="595"/>
                    <a:pt x="14560" y="506"/>
                    <a:pt x="14230" y="426"/>
                  </a:cubicBezTo>
                  <a:cubicBezTo>
                    <a:pt x="12915" y="117"/>
                    <a:pt x="11638" y="0"/>
                    <a:pt x="1042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9"/>
            <p:cNvSpPr/>
            <p:nvPr/>
          </p:nvSpPr>
          <p:spPr>
            <a:xfrm>
              <a:off x="5212375" y="1577075"/>
              <a:ext cx="1766400" cy="284275"/>
            </a:xfrm>
            <a:custGeom>
              <a:avLst/>
              <a:gdLst/>
              <a:ahLst/>
              <a:cxnLst/>
              <a:rect l="l" t="t" r="r" b="b"/>
              <a:pathLst>
                <a:path w="70656" h="11371" extrusionOk="0">
                  <a:moveTo>
                    <a:pt x="10329" y="0"/>
                  </a:moveTo>
                  <a:cubicBezTo>
                    <a:pt x="8184" y="0"/>
                    <a:pt x="6247" y="352"/>
                    <a:pt x="4676" y="639"/>
                  </a:cubicBezTo>
                  <a:cubicBezTo>
                    <a:pt x="3534" y="853"/>
                    <a:pt x="2548" y="1036"/>
                    <a:pt x="1767" y="1036"/>
                  </a:cubicBezTo>
                  <a:cubicBezTo>
                    <a:pt x="987" y="1036"/>
                    <a:pt x="411" y="853"/>
                    <a:pt x="90" y="336"/>
                  </a:cubicBezTo>
                  <a:lnTo>
                    <a:pt x="1" y="398"/>
                  </a:lnTo>
                  <a:cubicBezTo>
                    <a:pt x="348" y="949"/>
                    <a:pt x="949" y="1141"/>
                    <a:pt x="1761" y="1141"/>
                  </a:cubicBezTo>
                  <a:cubicBezTo>
                    <a:pt x="2554" y="1141"/>
                    <a:pt x="3548" y="958"/>
                    <a:pt x="4702" y="746"/>
                  </a:cubicBezTo>
                  <a:cubicBezTo>
                    <a:pt x="6267" y="458"/>
                    <a:pt x="8204" y="105"/>
                    <a:pt x="10346" y="105"/>
                  </a:cubicBezTo>
                  <a:cubicBezTo>
                    <a:pt x="11586" y="105"/>
                    <a:pt x="12894" y="223"/>
                    <a:pt x="14239" y="541"/>
                  </a:cubicBezTo>
                  <a:cubicBezTo>
                    <a:pt x="14569" y="621"/>
                    <a:pt x="14854" y="710"/>
                    <a:pt x="15113" y="808"/>
                  </a:cubicBezTo>
                  <a:cubicBezTo>
                    <a:pt x="17468" y="1674"/>
                    <a:pt x="17575" y="3369"/>
                    <a:pt x="17682" y="5162"/>
                  </a:cubicBezTo>
                  <a:cubicBezTo>
                    <a:pt x="17807" y="7124"/>
                    <a:pt x="17932" y="9141"/>
                    <a:pt x="20760" y="10479"/>
                  </a:cubicBezTo>
                  <a:cubicBezTo>
                    <a:pt x="22027" y="11076"/>
                    <a:pt x="23231" y="11371"/>
                    <a:pt x="24534" y="11371"/>
                  </a:cubicBezTo>
                  <a:cubicBezTo>
                    <a:pt x="25292" y="11371"/>
                    <a:pt x="26086" y="11273"/>
                    <a:pt x="26943" y="11076"/>
                  </a:cubicBezTo>
                  <a:cubicBezTo>
                    <a:pt x="30350" y="10309"/>
                    <a:pt x="33294" y="8498"/>
                    <a:pt x="36140" y="6750"/>
                  </a:cubicBezTo>
                  <a:cubicBezTo>
                    <a:pt x="38825" y="5090"/>
                    <a:pt x="41368" y="3529"/>
                    <a:pt x="43821" y="3262"/>
                  </a:cubicBezTo>
                  <a:cubicBezTo>
                    <a:pt x="49754" y="2628"/>
                    <a:pt x="52260" y="2486"/>
                    <a:pt x="57265" y="2200"/>
                  </a:cubicBezTo>
                  <a:cubicBezTo>
                    <a:pt x="57952" y="2164"/>
                    <a:pt x="58693" y="2120"/>
                    <a:pt x="59504" y="2075"/>
                  </a:cubicBezTo>
                  <a:cubicBezTo>
                    <a:pt x="59845" y="2056"/>
                    <a:pt x="60175" y="2046"/>
                    <a:pt x="60495" y="2046"/>
                  </a:cubicBezTo>
                  <a:cubicBezTo>
                    <a:pt x="67825" y="2046"/>
                    <a:pt x="69619" y="6978"/>
                    <a:pt x="70406" y="9141"/>
                  </a:cubicBezTo>
                  <a:cubicBezTo>
                    <a:pt x="70459" y="9292"/>
                    <a:pt x="70513" y="9435"/>
                    <a:pt x="70558" y="9551"/>
                  </a:cubicBezTo>
                  <a:lnTo>
                    <a:pt x="70656" y="9515"/>
                  </a:lnTo>
                  <a:cubicBezTo>
                    <a:pt x="70611" y="9399"/>
                    <a:pt x="70558" y="9257"/>
                    <a:pt x="70504" y="9105"/>
                  </a:cubicBezTo>
                  <a:cubicBezTo>
                    <a:pt x="69709" y="6926"/>
                    <a:pt x="67899" y="1939"/>
                    <a:pt x="60502" y="1939"/>
                  </a:cubicBezTo>
                  <a:cubicBezTo>
                    <a:pt x="60178" y="1939"/>
                    <a:pt x="59842" y="1948"/>
                    <a:pt x="59495" y="1968"/>
                  </a:cubicBezTo>
                  <a:cubicBezTo>
                    <a:pt x="58693" y="2022"/>
                    <a:pt x="57952" y="2057"/>
                    <a:pt x="57256" y="2102"/>
                  </a:cubicBezTo>
                  <a:cubicBezTo>
                    <a:pt x="52260" y="2378"/>
                    <a:pt x="49745" y="2521"/>
                    <a:pt x="43812" y="3164"/>
                  </a:cubicBezTo>
                  <a:cubicBezTo>
                    <a:pt x="41332" y="3422"/>
                    <a:pt x="38781" y="4992"/>
                    <a:pt x="36087" y="6661"/>
                  </a:cubicBezTo>
                  <a:cubicBezTo>
                    <a:pt x="33250" y="8409"/>
                    <a:pt x="30315" y="10211"/>
                    <a:pt x="26916" y="10978"/>
                  </a:cubicBezTo>
                  <a:cubicBezTo>
                    <a:pt x="26072" y="11168"/>
                    <a:pt x="25292" y="11264"/>
                    <a:pt x="24544" y="11264"/>
                  </a:cubicBezTo>
                  <a:cubicBezTo>
                    <a:pt x="23253" y="11264"/>
                    <a:pt x="22059" y="10977"/>
                    <a:pt x="20805" y="10390"/>
                  </a:cubicBezTo>
                  <a:cubicBezTo>
                    <a:pt x="18030" y="9078"/>
                    <a:pt x="17905" y="7089"/>
                    <a:pt x="17790" y="5162"/>
                  </a:cubicBezTo>
                  <a:cubicBezTo>
                    <a:pt x="17674" y="3333"/>
                    <a:pt x="17575" y="1602"/>
                    <a:pt x="15149" y="710"/>
                  </a:cubicBezTo>
                  <a:cubicBezTo>
                    <a:pt x="14890" y="612"/>
                    <a:pt x="14596" y="523"/>
                    <a:pt x="14266" y="443"/>
                  </a:cubicBezTo>
                  <a:cubicBezTo>
                    <a:pt x="12904" y="120"/>
                    <a:pt x="11581" y="0"/>
                    <a:pt x="1032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5208825" y="1584650"/>
              <a:ext cx="1769725" cy="282950"/>
            </a:xfrm>
            <a:custGeom>
              <a:avLst/>
              <a:gdLst/>
              <a:ahLst/>
              <a:cxnLst/>
              <a:rect l="l" t="t" r="r" b="b"/>
              <a:pathLst>
                <a:path w="70789" h="11318" extrusionOk="0">
                  <a:moveTo>
                    <a:pt x="10223" y="1"/>
                  </a:moveTo>
                  <a:cubicBezTo>
                    <a:pt x="8237" y="1"/>
                    <a:pt x="6437" y="302"/>
                    <a:pt x="4871" y="568"/>
                  </a:cubicBezTo>
                  <a:cubicBezTo>
                    <a:pt x="3745" y="758"/>
                    <a:pt x="2767" y="923"/>
                    <a:pt x="1977" y="923"/>
                  </a:cubicBezTo>
                  <a:cubicBezTo>
                    <a:pt x="1101" y="923"/>
                    <a:pt x="455" y="721"/>
                    <a:pt x="89" y="131"/>
                  </a:cubicBezTo>
                  <a:lnTo>
                    <a:pt x="0" y="193"/>
                  </a:lnTo>
                  <a:cubicBezTo>
                    <a:pt x="388" y="818"/>
                    <a:pt x="1062" y="1028"/>
                    <a:pt x="1970" y="1028"/>
                  </a:cubicBezTo>
                  <a:cubicBezTo>
                    <a:pt x="2773" y="1028"/>
                    <a:pt x="3758" y="863"/>
                    <a:pt x="4889" y="675"/>
                  </a:cubicBezTo>
                  <a:cubicBezTo>
                    <a:pt x="6455" y="408"/>
                    <a:pt x="8256" y="106"/>
                    <a:pt x="10240" y="106"/>
                  </a:cubicBezTo>
                  <a:cubicBezTo>
                    <a:pt x="11511" y="106"/>
                    <a:pt x="12858" y="230"/>
                    <a:pt x="14265" y="568"/>
                  </a:cubicBezTo>
                  <a:cubicBezTo>
                    <a:pt x="14595" y="648"/>
                    <a:pt x="14881" y="737"/>
                    <a:pt x="15139" y="835"/>
                  </a:cubicBezTo>
                  <a:cubicBezTo>
                    <a:pt x="17485" y="1710"/>
                    <a:pt x="17503" y="3414"/>
                    <a:pt x="17530" y="5216"/>
                  </a:cubicBezTo>
                  <a:cubicBezTo>
                    <a:pt x="17548" y="7214"/>
                    <a:pt x="17575" y="9284"/>
                    <a:pt x="20554" y="10586"/>
                  </a:cubicBezTo>
                  <a:cubicBezTo>
                    <a:pt x="21678" y="11077"/>
                    <a:pt x="22767" y="11318"/>
                    <a:pt x="23935" y="11318"/>
                  </a:cubicBezTo>
                  <a:cubicBezTo>
                    <a:pt x="24827" y="11318"/>
                    <a:pt x="25764" y="11175"/>
                    <a:pt x="26808" y="10889"/>
                  </a:cubicBezTo>
                  <a:cubicBezTo>
                    <a:pt x="29966" y="10024"/>
                    <a:pt x="32758" y="8231"/>
                    <a:pt x="35452" y="6500"/>
                  </a:cubicBezTo>
                  <a:cubicBezTo>
                    <a:pt x="38307" y="4663"/>
                    <a:pt x="41001" y="2923"/>
                    <a:pt x="43615" y="2753"/>
                  </a:cubicBezTo>
                  <a:cubicBezTo>
                    <a:pt x="47157" y="2530"/>
                    <a:pt x="49503" y="2495"/>
                    <a:pt x="51760" y="2459"/>
                  </a:cubicBezTo>
                  <a:cubicBezTo>
                    <a:pt x="53928" y="2423"/>
                    <a:pt x="56158" y="2397"/>
                    <a:pt x="59450" y="2191"/>
                  </a:cubicBezTo>
                  <a:cubicBezTo>
                    <a:pt x="59805" y="2170"/>
                    <a:pt x="60149" y="2159"/>
                    <a:pt x="60482" y="2159"/>
                  </a:cubicBezTo>
                  <a:cubicBezTo>
                    <a:pt x="67855" y="2159"/>
                    <a:pt x="69824" y="7268"/>
                    <a:pt x="70584" y="9248"/>
                  </a:cubicBezTo>
                  <a:cubicBezTo>
                    <a:pt x="70619" y="9346"/>
                    <a:pt x="70655" y="9444"/>
                    <a:pt x="70691" y="9525"/>
                  </a:cubicBezTo>
                  <a:lnTo>
                    <a:pt x="70789" y="9489"/>
                  </a:lnTo>
                  <a:cubicBezTo>
                    <a:pt x="70753" y="9409"/>
                    <a:pt x="70717" y="9310"/>
                    <a:pt x="70682" y="9212"/>
                  </a:cubicBezTo>
                  <a:cubicBezTo>
                    <a:pt x="69913" y="7214"/>
                    <a:pt x="67927" y="2053"/>
                    <a:pt x="60482" y="2053"/>
                  </a:cubicBezTo>
                  <a:cubicBezTo>
                    <a:pt x="60149" y="2053"/>
                    <a:pt x="59805" y="2063"/>
                    <a:pt x="59450" y="2084"/>
                  </a:cubicBezTo>
                  <a:cubicBezTo>
                    <a:pt x="56158" y="2290"/>
                    <a:pt x="53919" y="2325"/>
                    <a:pt x="51760" y="2352"/>
                  </a:cubicBezTo>
                  <a:cubicBezTo>
                    <a:pt x="49494" y="2388"/>
                    <a:pt x="47157" y="2423"/>
                    <a:pt x="43615" y="2655"/>
                  </a:cubicBezTo>
                  <a:cubicBezTo>
                    <a:pt x="40966" y="2825"/>
                    <a:pt x="38263" y="4564"/>
                    <a:pt x="35390" y="6411"/>
                  </a:cubicBezTo>
                  <a:cubicBezTo>
                    <a:pt x="32705" y="8142"/>
                    <a:pt x="29921" y="9926"/>
                    <a:pt x="26781" y="10791"/>
                  </a:cubicBezTo>
                  <a:cubicBezTo>
                    <a:pt x="25748" y="11075"/>
                    <a:pt x="24815" y="11218"/>
                    <a:pt x="23929" y="11218"/>
                  </a:cubicBezTo>
                  <a:cubicBezTo>
                    <a:pt x="22779" y="11218"/>
                    <a:pt x="21707" y="10977"/>
                    <a:pt x="20599" y="10488"/>
                  </a:cubicBezTo>
                  <a:cubicBezTo>
                    <a:pt x="17682" y="9212"/>
                    <a:pt x="17655" y="7178"/>
                    <a:pt x="17628" y="5216"/>
                  </a:cubicBezTo>
                  <a:cubicBezTo>
                    <a:pt x="17610" y="3378"/>
                    <a:pt x="17584" y="1638"/>
                    <a:pt x="15175" y="737"/>
                  </a:cubicBezTo>
                  <a:cubicBezTo>
                    <a:pt x="14907" y="630"/>
                    <a:pt x="14622" y="550"/>
                    <a:pt x="14292" y="470"/>
                  </a:cubicBezTo>
                  <a:cubicBezTo>
                    <a:pt x="12867" y="127"/>
                    <a:pt x="11506" y="1"/>
                    <a:pt x="1022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9"/>
            <p:cNvSpPr/>
            <p:nvPr/>
          </p:nvSpPr>
          <p:spPr>
            <a:xfrm>
              <a:off x="5205025" y="1590575"/>
              <a:ext cx="1773300" cy="284175"/>
            </a:xfrm>
            <a:custGeom>
              <a:avLst/>
              <a:gdLst/>
              <a:ahLst/>
              <a:cxnLst/>
              <a:rect l="l" t="t" r="r" b="b"/>
              <a:pathLst>
                <a:path w="70932" h="11367" extrusionOk="0">
                  <a:moveTo>
                    <a:pt x="90" y="1"/>
                  </a:moveTo>
                  <a:lnTo>
                    <a:pt x="1" y="54"/>
                  </a:lnTo>
                  <a:cubicBezTo>
                    <a:pt x="445" y="760"/>
                    <a:pt x="1193" y="991"/>
                    <a:pt x="2194" y="991"/>
                  </a:cubicBezTo>
                  <a:cubicBezTo>
                    <a:pt x="3002" y="991"/>
                    <a:pt x="3974" y="841"/>
                    <a:pt x="5086" y="670"/>
                  </a:cubicBezTo>
                  <a:cubicBezTo>
                    <a:pt x="6577" y="438"/>
                    <a:pt x="8282" y="175"/>
                    <a:pt x="10159" y="175"/>
                  </a:cubicBezTo>
                  <a:cubicBezTo>
                    <a:pt x="11460" y="175"/>
                    <a:pt x="12842" y="301"/>
                    <a:pt x="14292" y="652"/>
                  </a:cubicBezTo>
                  <a:cubicBezTo>
                    <a:pt x="14622" y="732"/>
                    <a:pt x="14908" y="821"/>
                    <a:pt x="15175" y="920"/>
                  </a:cubicBezTo>
                  <a:cubicBezTo>
                    <a:pt x="17504" y="1821"/>
                    <a:pt x="17450" y="3533"/>
                    <a:pt x="17379" y="5344"/>
                  </a:cubicBezTo>
                  <a:cubicBezTo>
                    <a:pt x="17307" y="7378"/>
                    <a:pt x="17236" y="9484"/>
                    <a:pt x="20358" y="10759"/>
                  </a:cubicBezTo>
                  <a:cubicBezTo>
                    <a:pt x="21358" y="11161"/>
                    <a:pt x="22339" y="11366"/>
                    <a:pt x="23374" y="11366"/>
                  </a:cubicBezTo>
                  <a:cubicBezTo>
                    <a:pt x="24391" y="11366"/>
                    <a:pt x="25470" y="11170"/>
                    <a:pt x="26683" y="10777"/>
                  </a:cubicBezTo>
                  <a:cubicBezTo>
                    <a:pt x="29618" y="9823"/>
                    <a:pt x="32250" y="8047"/>
                    <a:pt x="34802" y="6326"/>
                  </a:cubicBezTo>
                  <a:cubicBezTo>
                    <a:pt x="37817" y="4301"/>
                    <a:pt x="40654" y="2383"/>
                    <a:pt x="43428" y="2320"/>
                  </a:cubicBezTo>
                  <a:cubicBezTo>
                    <a:pt x="44272" y="2301"/>
                    <a:pt x="45043" y="2293"/>
                    <a:pt x="45758" y="2293"/>
                  </a:cubicBezTo>
                  <a:cubicBezTo>
                    <a:pt x="47699" y="2293"/>
                    <a:pt x="49236" y="2353"/>
                    <a:pt x="50735" y="2418"/>
                  </a:cubicBezTo>
                  <a:cubicBezTo>
                    <a:pt x="52079" y="2476"/>
                    <a:pt x="53385" y="2531"/>
                    <a:pt x="54893" y="2531"/>
                  </a:cubicBezTo>
                  <a:cubicBezTo>
                    <a:pt x="56197" y="2531"/>
                    <a:pt x="57652" y="2490"/>
                    <a:pt x="59415" y="2374"/>
                  </a:cubicBezTo>
                  <a:cubicBezTo>
                    <a:pt x="59796" y="2349"/>
                    <a:pt x="60164" y="2337"/>
                    <a:pt x="60520" y="2337"/>
                  </a:cubicBezTo>
                  <a:cubicBezTo>
                    <a:pt x="67929" y="2337"/>
                    <a:pt x="69980" y="7456"/>
                    <a:pt x="70780" y="9439"/>
                  </a:cubicBezTo>
                  <a:lnTo>
                    <a:pt x="70834" y="9564"/>
                  </a:lnTo>
                  <a:lnTo>
                    <a:pt x="70932" y="9528"/>
                  </a:lnTo>
                  <a:lnTo>
                    <a:pt x="70878" y="9403"/>
                  </a:lnTo>
                  <a:cubicBezTo>
                    <a:pt x="70468" y="8386"/>
                    <a:pt x="69710" y="6486"/>
                    <a:pt x="67988" y="4889"/>
                  </a:cubicBezTo>
                  <a:cubicBezTo>
                    <a:pt x="66095" y="3125"/>
                    <a:pt x="63581" y="2239"/>
                    <a:pt x="60509" y="2239"/>
                  </a:cubicBezTo>
                  <a:cubicBezTo>
                    <a:pt x="60149" y="2239"/>
                    <a:pt x="59781" y="2251"/>
                    <a:pt x="59406" y="2276"/>
                  </a:cubicBezTo>
                  <a:cubicBezTo>
                    <a:pt x="57674" y="2386"/>
                    <a:pt x="56237" y="2425"/>
                    <a:pt x="54950" y="2425"/>
                  </a:cubicBezTo>
                  <a:cubicBezTo>
                    <a:pt x="53420" y="2425"/>
                    <a:pt x="52100" y="2369"/>
                    <a:pt x="50743" y="2311"/>
                  </a:cubicBezTo>
                  <a:cubicBezTo>
                    <a:pt x="49213" y="2252"/>
                    <a:pt x="47647" y="2187"/>
                    <a:pt x="45656" y="2187"/>
                  </a:cubicBezTo>
                  <a:cubicBezTo>
                    <a:pt x="44967" y="2187"/>
                    <a:pt x="44227" y="2195"/>
                    <a:pt x="43419" y="2213"/>
                  </a:cubicBezTo>
                  <a:cubicBezTo>
                    <a:pt x="40618" y="2276"/>
                    <a:pt x="37772" y="4203"/>
                    <a:pt x="34748" y="6237"/>
                  </a:cubicBezTo>
                  <a:cubicBezTo>
                    <a:pt x="32197" y="7949"/>
                    <a:pt x="29565" y="9725"/>
                    <a:pt x="26648" y="10670"/>
                  </a:cubicBezTo>
                  <a:cubicBezTo>
                    <a:pt x="25442" y="11062"/>
                    <a:pt x="24372" y="11258"/>
                    <a:pt x="23360" y="11258"/>
                  </a:cubicBezTo>
                  <a:cubicBezTo>
                    <a:pt x="22342" y="11258"/>
                    <a:pt x="21383" y="11059"/>
                    <a:pt x="20403" y="10661"/>
                  </a:cubicBezTo>
                  <a:cubicBezTo>
                    <a:pt x="17343" y="9421"/>
                    <a:pt x="17414" y="7352"/>
                    <a:pt x="17486" y="5344"/>
                  </a:cubicBezTo>
                  <a:cubicBezTo>
                    <a:pt x="17548" y="3498"/>
                    <a:pt x="17611" y="1749"/>
                    <a:pt x="15211" y="830"/>
                  </a:cubicBezTo>
                  <a:cubicBezTo>
                    <a:pt x="14943" y="723"/>
                    <a:pt x="14649" y="634"/>
                    <a:pt x="14319" y="554"/>
                  </a:cubicBezTo>
                  <a:cubicBezTo>
                    <a:pt x="12854" y="198"/>
                    <a:pt x="11458" y="70"/>
                    <a:pt x="10145" y="70"/>
                  </a:cubicBezTo>
                  <a:cubicBezTo>
                    <a:pt x="8266" y="70"/>
                    <a:pt x="6559" y="332"/>
                    <a:pt x="5068" y="563"/>
                  </a:cubicBezTo>
                  <a:cubicBezTo>
                    <a:pt x="3963" y="736"/>
                    <a:pt x="2995" y="886"/>
                    <a:pt x="2196" y="886"/>
                  </a:cubicBezTo>
                  <a:cubicBezTo>
                    <a:pt x="1226" y="886"/>
                    <a:pt x="505" y="666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9"/>
            <p:cNvSpPr/>
            <p:nvPr/>
          </p:nvSpPr>
          <p:spPr>
            <a:xfrm>
              <a:off x="5201225" y="1593025"/>
              <a:ext cx="1776875" cy="289075"/>
            </a:xfrm>
            <a:custGeom>
              <a:avLst/>
              <a:gdLst/>
              <a:ahLst/>
              <a:cxnLst/>
              <a:rect l="l" t="t" r="r" b="b"/>
              <a:pathLst>
                <a:path w="71075" h="11563" extrusionOk="0">
                  <a:moveTo>
                    <a:pt x="90" y="1"/>
                  </a:moveTo>
                  <a:lnTo>
                    <a:pt x="1" y="54"/>
                  </a:lnTo>
                  <a:cubicBezTo>
                    <a:pt x="501" y="848"/>
                    <a:pt x="1328" y="1097"/>
                    <a:pt x="2430" y="1097"/>
                  </a:cubicBezTo>
                  <a:cubicBezTo>
                    <a:pt x="3237" y="1097"/>
                    <a:pt x="4191" y="963"/>
                    <a:pt x="5273" y="813"/>
                  </a:cubicBezTo>
                  <a:cubicBezTo>
                    <a:pt x="6683" y="610"/>
                    <a:pt x="8291" y="384"/>
                    <a:pt x="10055" y="384"/>
                  </a:cubicBezTo>
                  <a:cubicBezTo>
                    <a:pt x="11396" y="384"/>
                    <a:pt x="12826" y="514"/>
                    <a:pt x="14328" y="884"/>
                  </a:cubicBezTo>
                  <a:cubicBezTo>
                    <a:pt x="14658" y="964"/>
                    <a:pt x="14944" y="1054"/>
                    <a:pt x="15202" y="1152"/>
                  </a:cubicBezTo>
                  <a:cubicBezTo>
                    <a:pt x="17531" y="2062"/>
                    <a:pt x="17388" y="3792"/>
                    <a:pt x="17236" y="5621"/>
                  </a:cubicBezTo>
                  <a:cubicBezTo>
                    <a:pt x="17067" y="7691"/>
                    <a:pt x="16888" y="9841"/>
                    <a:pt x="20162" y="11063"/>
                  </a:cubicBezTo>
                  <a:cubicBezTo>
                    <a:pt x="21055" y="11393"/>
                    <a:pt x="21929" y="11563"/>
                    <a:pt x="22839" y="11563"/>
                  </a:cubicBezTo>
                  <a:cubicBezTo>
                    <a:pt x="23972" y="11563"/>
                    <a:pt x="25176" y="11304"/>
                    <a:pt x="26550" y="10795"/>
                  </a:cubicBezTo>
                  <a:cubicBezTo>
                    <a:pt x="29280" y="9769"/>
                    <a:pt x="31778" y="8003"/>
                    <a:pt x="34195" y="6299"/>
                  </a:cubicBezTo>
                  <a:cubicBezTo>
                    <a:pt x="37311" y="4092"/>
                    <a:pt x="40253" y="2016"/>
                    <a:pt x="43141" y="2016"/>
                  </a:cubicBezTo>
                  <a:cubicBezTo>
                    <a:pt x="43171" y="2016"/>
                    <a:pt x="43202" y="2017"/>
                    <a:pt x="43232" y="2017"/>
                  </a:cubicBezTo>
                  <a:cubicBezTo>
                    <a:pt x="46248" y="2071"/>
                    <a:pt x="48398" y="2276"/>
                    <a:pt x="50298" y="2472"/>
                  </a:cubicBezTo>
                  <a:cubicBezTo>
                    <a:pt x="52150" y="2654"/>
                    <a:pt x="53824" y="2820"/>
                    <a:pt x="55970" y="2820"/>
                  </a:cubicBezTo>
                  <a:cubicBezTo>
                    <a:pt x="56978" y="2820"/>
                    <a:pt x="58088" y="2783"/>
                    <a:pt x="59370" y="2695"/>
                  </a:cubicBezTo>
                  <a:cubicBezTo>
                    <a:pt x="59755" y="2669"/>
                    <a:pt x="60131" y="2657"/>
                    <a:pt x="60499" y="2657"/>
                  </a:cubicBezTo>
                  <a:cubicBezTo>
                    <a:pt x="65508" y="2657"/>
                    <a:pt x="69032" y="5031"/>
                    <a:pt x="70977" y="9743"/>
                  </a:cubicBezTo>
                  <a:lnTo>
                    <a:pt x="71075" y="9707"/>
                  </a:lnTo>
                  <a:cubicBezTo>
                    <a:pt x="70718" y="8859"/>
                    <a:pt x="69906" y="6879"/>
                    <a:pt x="68095" y="5238"/>
                  </a:cubicBezTo>
                  <a:cubicBezTo>
                    <a:pt x="66149" y="3458"/>
                    <a:pt x="63602" y="2556"/>
                    <a:pt x="60529" y="2556"/>
                  </a:cubicBezTo>
                  <a:cubicBezTo>
                    <a:pt x="60150" y="2556"/>
                    <a:pt x="59764" y="2570"/>
                    <a:pt x="59370" y="2597"/>
                  </a:cubicBezTo>
                  <a:cubicBezTo>
                    <a:pt x="58115" y="2681"/>
                    <a:pt x="57022" y="2716"/>
                    <a:pt x="56030" y="2716"/>
                  </a:cubicBezTo>
                  <a:cubicBezTo>
                    <a:pt x="53858" y="2716"/>
                    <a:pt x="52169" y="2549"/>
                    <a:pt x="50307" y="2365"/>
                  </a:cubicBezTo>
                  <a:cubicBezTo>
                    <a:pt x="48406" y="2178"/>
                    <a:pt x="46257" y="1964"/>
                    <a:pt x="43232" y="1910"/>
                  </a:cubicBezTo>
                  <a:lnTo>
                    <a:pt x="43134" y="1910"/>
                  </a:lnTo>
                  <a:cubicBezTo>
                    <a:pt x="40217" y="1910"/>
                    <a:pt x="37255" y="3997"/>
                    <a:pt x="34133" y="6210"/>
                  </a:cubicBezTo>
                  <a:cubicBezTo>
                    <a:pt x="31724" y="7914"/>
                    <a:pt x="29235" y="9680"/>
                    <a:pt x="26514" y="10697"/>
                  </a:cubicBezTo>
                  <a:cubicBezTo>
                    <a:pt x="25153" y="11205"/>
                    <a:pt x="23967" y="11457"/>
                    <a:pt x="22846" y="11457"/>
                  </a:cubicBezTo>
                  <a:cubicBezTo>
                    <a:pt x="21939" y="11457"/>
                    <a:pt x="21076" y="11292"/>
                    <a:pt x="20198" y="10965"/>
                  </a:cubicBezTo>
                  <a:cubicBezTo>
                    <a:pt x="17004" y="9769"/>
                    <a:pt x="17174" y="7664"/>
                    <a:pt x="17343" y="5630"/>
                  </a:cubicBezTo>
                  <a:cubicBezTo>
                    <a:pt x="17495" y="3757"/>
                    <a:pt x="17647" y="1990"/>
                    <a:pt x="15238" y="1062"/>
                  </a:cubicBezTo>
                  <a:cubicBezTo>
                    <a:pt x="14979" y="955"/>
                    <a:pt x="14685" y="866"/>
                    <a:pt x="14355" y="786"/>
                  </a:cubicBezTo>
                  <a:cubicBezTo>
                    <a:pt x="12841" y="412"/>
                    <a:pt x="11404" y="281"/>
                    <a:pt x="10058" y="281"/>
                  </a:cubicBezTo>
                  <a:cubicBezTo>
                    <a:pt x="8287" y="281"/>
                    <a:pt x="6675" y="508"/>
                    <a:pt x="5255" y="706"/>
                  </a:cubicBezTo>
                  <a:cubicBezTo>
                    <a:pt x="4181" y="858"/>
                    <a:pt x="3233" y="991"/>
                    <a:pt x="2435" y="991"/>
                  </a:cubicBezTo>
                  <a:cubicBezTo>
                    <a:pt x="1365" y="991"/>
                    <a:pt x="565" y="752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9"/>
            <p:cNvSpPr/>
            <p:nvPr/>
          </p:nvSpPr>
          <p:spPr>
            <a:xfrm>
              <a:off x="5197675" y="1595500"/>
              <a:ext cx="1780200" cy="294625"/>
            </a:xfrm>
            <a:custGeom>
              <a:avLst/>
              <a:gdLst/>
              <a:ahLst/>
              <a:cxnLst/>
              <a:rect l="l" t="t" r="r" b="b"/>
              <a:pathLst>
                <a:path w="71208" h="11785" extrusionOk="0">
                  <a:moveTo>
                    <a:pt x="89" y="0"/>
                  </a:moveTo>
                  <a:lnTo>
                    <a:pt x="0" y="54"/>
                  </a:lnTo>
                  <a:cubicBezTo>
                    <a:pt x="552" y="938"/>
                    <a:pt x="1458" y="1204"/>
                    <a:pt x="2664" y="1204"/>
                  </a:cubicBezTo>
                  <a:cubicBezTo>
                    <a:pt x="3466" y="1204"/>
                    <a:pt x="4400" y="1086"/>
                    <a:pt x="5451" y="955"/>
                  </a:cubicBezTo>
                  <a:cubicBezTo>
                    <a:pt x="6779" y="784"/>
                    <a:pt x="8288" y="593"/>
                    <a:pt x="9941" y="593"/>
                  </a:cubicBezTo>
                  <a:cubicBezTo>
                    <a:pt x="11319" y="593"/>
                    <a:pt x="12797" y="726"/>
                    <a:pt x="14354" y="1115"/>
                  </a:cubicBezTo>
                  <a:cubicBezTo>
                    <a:pt x="14684" y="1195"/>
                    <a:pt x="14970" y="1285"/>
                    <a:pt x="15228" y="1383"/>
                  </a:cubicBezTo>
                  <a:cubicBezTo>
                    <a:pt x="17557" y="2311"/>
                    <a:pt x="17334" y="4050"/>
                    <a:pt x="17093" y="5897"/>
                  </a:cubicBezTo>
                  <a:cubicBezTo>
                    <a:pt x="16816" y="8011"/>
                    <a:pt x="16540" y="10197"/>
                    <a:pt x="19957" y="11374"/>
                  </a:cubicBezTo>
                  <a:cubicBezTo>
                    <a:pt x="20751" y="11642"/>
                    <a:pt x="21527" y="11785"/>
                    <a:pt x="22338" y="11785"/>
                  </a:cubicBezTo>
                  <a:cubicBezTo>
                    <a:pt x="23578" y="11785"/>
                    <a:pt x="24890" y="11464"/>
                    <a:pt x="26415" y="10812"/>
                  </a:cubicBezTo>
                  <a:cubicBezTo>
                    <a:pt x="28958" y="9724"/>
                    <a:pt x="31313" y="7975"/>
                    <a:pt x="33597" y="6280"/>
                  </a:cubicBezTo>
                  <a:cubicBezTo>
                    <a:pt x="36764" y="3925"/>
                    <a:pt x="39752" y="1704"/>
                    <a:pt x="42705" y="1704"/>
                  </a:cubicBezTo>
                  <a:cubicBezTo>
                    <a:pt x="42812" y="1704"/>
                    <a:pt x="42919" y="1713"/>
                    <a:pt x="43026" y="1713"/>
                  </a:cubicBezTo>
                  <a:cubicBezTo>
                    <a:pt x="46024" y="1882"/>
                    <a:pt x="48156" y="2212"/>
                    <a:pt x="50029" y="2507"/>
                  </a:cubicBezTo>
                  <a:cubicBezTo>
                    <a:pt x="52109" y="2836"/>
                    <a:pt x="53978" y="3129"/>
                    <a:pt x="56537" y="3129"/>
                  </a:cubicBezTo>
                  <a:cubicBezTo>
                    <a:pt x="57381" y="3129"/>
                    <a:pt x="58299" y="3097"/>
                    <a:pt x="59325" y="3024"/>
                  </a:cubicBezTo>
                  <a:cubicBezTo>
                    <a:pt x="59718" y="2996"/>
                    <a:pt x="60103" y="2982"/>
                    <a:pt x="60482" y="2982"/>
                  </a:cubicBezTo>
                  <a:cubicBezTo>
                    <a:pt x="65455" y="2982"/>
                    <a:pt x="69203" y="5419"/>
                    <a:pt x="71110" y="9920"/>
                  </a:cubicBezTo>
                  <a:lnTo>
                    <a:pt x="71208" y="9876"/>
                  </a:lnTo>
                  <a:cubicBezTo>
                    <a:pt x="70450" y="8082"/>
                    <a:pt x="69397" y="6602"/>
                    <a:pt x="68086" y="5469"/>
                  </a:cubicBezTo>
                  <a:cubicBezTo>
                    <a:pt x="66089" y="3748"/>
                    <a:pt x="63548" y="2872"/>
                    <a:pt x="60524" y="2872"/>
                  </a:cubicBezTo>
                  <a:cubicBezTo>
                    <a:pt x="60129" y="2872"/>
                    <a:pt x="59727" y="2887"/>
                    <a:pt x="59316" y="2917"/>
                  </a:cubicBezTo>
                  <a:cubicBezTo>
                    <a:pt x="58290" y="2990"/>
                    <a:pt x="57372" y="3022"/>
                    <a:pt x="56530" y="3022"/>
                  </a:cubicBezTo>
                  <a:cubicBezTo>
                    <a:pt x="53979" y="3022"/>
                    <a:pt x="52119" y="2731"/>
                    <a:pt x="50047" y="2409"/>
                  </a:cubicBezTo>
                  <a:cubicBezTo>
                    <a:pt x="48165" y="2114"/>
                    <a:pt x="46033" y="1775"/>
                    <a:pt x="43035" y="1606"/>
                  </a:cubicBezTo>
                  <a:cubicBezTo>
                    <a:pt x="42928" y="1600"/>
                    <a:pt x="42820" y="1597"/>
                    <a:pt x="42713" y="1597"/>
                  </a:cubicBezTo>
                  <a:cubicBezTo>
                    <a:pt x="39723" y="1597"/>
                    <a:pt x="36712" y="3832"/>
                    <a:pt x="33534" y="6191"/>
                  </a:cubicBezTo>
                  <a:cubicBezTo>
                    <a:pt x="31260" y="7886"/>
                    <a:pt x="28904" y="9635"/>
                    <a:pt x="26380" y="10714"/>
                  </a:cubicBezTo>
                  <a:cubicBezTo>
                    <a:pt x="24865" y="11361"/>
                    <a:pt x="23568" y="11676"/>
                    <a:pt x="22344" y="11676"/>
                  </a:cubicBezTo>
                  <a:cubicBezTo>
                    <a:pt x="21543" y="11676"/>
                    <a:pt x="20772" y="11541"/>
                    <a:pt x="19992" y="11276"/>
                  </a:cubicBezTo>
                  <a:cubicBezTo>
                    <a:pt x="16656" y="10125"/>
                    <a:pt x="16932" y="7984"/>
                    <a:pt x="17200" y="5915"/>
                  </a:cubicBezTo>
                  <a:cubicBezTo>
                    <a:pt x="17441" y="4023"/>
                    <a:pt x="17673" y="2239"/>
                    <a:pt x="15264" y="1294"/>
                  </a:cubicBezTo>
                  <a:cubicBezTo>
                    <a:pt x="14996" y="1187"/>
                    <a:pt x="14711" y="1097"/>
                    <a:pt x="14372" y="1008"/>
                  </a:cubicBezTo>
                  <a:cubicBezTo>
                    <a:pt x="12811" y="619"/>
                    <a:pt x="11328" y="486"/>
                    <a:pt x="9946" y="486"/>
                  </a:cubicBezTo>
                  <a:cubicBezTo>
                    <a:pt x="8287" y="486"/>
                    <a:pt x="6771" y="677"/>
                    <a:pt x="5433" y="848"/>
                  </a:cubicBezTo>
                  <a:cubicBezTo>
                    <a:pt x="4385" y="981"/>
                    <a:pt x="3454" y="1100"/>
                    <a:pt x="2658" y="1100"/>
                  </a:cubicBezTo>
                  <a:cubicBezTo>
                    <a:pt x="1490" y="1100"/>
                    <a:pt x="615" y="844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5193875" y="1597950"/>
              <a:ext cx="1783775" cy="300425"/>
            </a:xfrm>
            <a:custGeom>
              <a:avLst/>
              <a:gdLst/>
              <a:ahLst/>
              <a:cxnLst/>
              <a:rect l="l" t="t" r="r" b="b"/>
              <a:pathLst>
                <a:path w="71351" h="12017" extrusionOk="0">
                  <a:moveTo>
                    <a:pt x="90" y="0"/>
                  </a:moveTo>
                  <a:lnTo>
                    <a:pt x="1" y="54"/>
                  </a:lnTo>
                  <a:cubicBezTo>
                    <a:pt x="619" y="1040"/>
                    <a:pt x="1609" y="1323"/>
                    <a:pt x="2921" y="1323"/>
                  </a:cubicBezTo>
                  <a:cubicBezTo>
                    <a:pt x="3711" y="1323"/>
                    <a:pt x="4618" y="1220"/>
                    <a:pt x="5630" y="1106"/>
                  </a:cubicBezTo>
                  <a:cubicBezTo>
                    <a:pt x="6885" y="962"/>
                    <a:pt x="8302" y="800"/>
                    <a:pt x="9849" y="800"/>
                  </a:cubicBezTo>
                  <a:cubicBezTo>
                    <a:pt x="11259" y="800"/>
                    <a:pt x="12778" y="934"/>
                    <a:pt x="14381" y="1338"/>
                  </a:cubicBezTo>
                  <a:cubicBezTo>
                    <a:pt x="14711" y="1419"/>
                    <a:pt x="14997" y="1517"/>
                    <a:pt x="15255" y="1615"/>
                  </a:cubicBezTo>
                  <a:cubicBezTo>
                    <a:pt x="17584" y="2552"/>
                    <a:pt x="17281" y="4318"/>
                    <a:pt x="16959" y="6191"/>
                  </a:cubicBezTo>
                  <a:cubicBezTo>
                    <a:pt x="16585" y="8332"/>
                    <a:pt x="16201" y="10554"/>
                    <a:pt x="19770" y="11678"/>
                  </a:cubicBezTo>
                  <a:cubicBezTo>
                    <a:pt x="20465" y="11901"/>
                    <a:pt x="21161" y="12017"/>
                    <a:pt x="21884" y="12017"/>
                  </a:cubicBezTo>
                  <a:cubicBezTo>
                    <a:pt x="23213" y="12017"/>
                    <a:pt x="24623" y="11624"/>
                    <a:pt x="26291" y="10830"/>
                  </a:cubicBezTo>
                  <a:cubicBezTo>
                    <a:pt x="28655" y="9697"/>
                    <a:pt x="30885" y="7949"/>
                    <a:pt x="33044" y="6263"/>
                  </a:cubicBezTo>
                  <a:cubicBezTo>
                    <a:pt x="36251" y="3764"/>
                    <a:pt x="39291" y="1386"/>
                    <a:pt x="42314" y="1386"/>
                  </a:cubicBezTo>
                  <a:cubicBezTo>
                    <a:pt x="42486" y="1386"/>
                    <a:pt x="42658" y="1394"/>
                    <a:pt x="42830" y="1410"/>
                  </a:cubicBezTo>
                  <a:cubicBezTo>
                    <a:pt x="45846" y="1695"/>
                    <a:pt x="47969" y="2150"/>
                    <a:pt x="49842" y="2552"/>
                  </a:cubicBezTo>
                  <a:cubicBezTo>
                    <a:pt x="52061" y="3018"/>
                    <a:pt x="54034" y="3440"/>
                    <a:pt x="56859" y="3440"/>
                  </a:cubicBezTo>
                  <a:cubicBezTo>
                    <a:pt x="57601" y="3440"/>
                    <a:pt x="58402" y="3410"/>
                    <a:pt x="59281" y="3346"/>
                  </a:cubicBezTo>
                  <a:cubicBezTo>
                    <a:pt x="59713" y="3313"/>
                    <a:pt x="60130" y="3297"/>
                    <a:pt x="60533" y="3297"/>
                  </a:cubicBezTo>
                  <a:cubicBezTo>
                    <a:pt x="67533" y="3297"/>
                    <a:pt x="70342" y="7990"/>
                    <a:pt x="71253" y="10099"/>
                  </a:cubicBezTo>
                  <a:lnTo>
                    <a:pt x="71351" y="10054"/>
                  </a:lnTo>
                  <a:cubicBezTo>
                    <a:pt x="70431" y="7928"/>
                    <a:pt x="67596" y="3191"/>
                    <a:pt x="60526" y="3191"/>
                  </a:cubicBezTo>
                  <a:cubicBezTo>
                    <a:pt x="60122" y="3191"/>
                    <a:pt x="59704" y="3206"/>
                    <a:pt x="59272" y="3238"/>
                  </a:cubicBezTo>
                  <a:cubicBezTo>
                    <a:pt x="58388" y="3304"/>
                    <a:pt x="57584" y="3333"/>
                    <a:pt x="56839" y="3333"/>
                  </a:cubicBezTo>
                  <a:cubicBezTo>
                    <a:pt x="54034" y="3333"/>
                    <a:pt x="52068" y="2917"/>
                    <a:pt x="49869" y="2445"/>
                  </a:cubicBezTo>
                  <a:cubicBezTo>
                    <a:pt x="47987" y="2043"/>
                    <a:pt x="45864" y="1588"/>
                    <a:pt x="42839" y="1312"/>
                  </a:cubicBezTo>
                  <a:cubicBezTo>
                    <a:pt x="42661" y="1295"/>
                    <a:pt x="42483" y="1287"/>
                    <a:pt x="42304" y="1287"/>
                  </a:cubicBezTo>
                  <a:cubicBezTo>
                    <a:pt x="39254" y="1287"/>
                    <a:pt x="36201" y="3671"/>
                    <a:pt x="32982" y="6182"/>
                  </a:cubicBezTo>
                  <a:cubicBezTo>
                    <a:pt x="30832" y="7868"/>
                    <a:pt x="28601" y="9608"/>
                    <a:pt x="26246" y="10732"/>
                  </a:cubicBezTo>
                  <a:cubicBezTo>
                    <a:pt x="24594" y="11526"/>
                    <a:pt x="23202" y="11910"/>
                    <a:pt x="21886" y="11910"/>
                  </a:cubicBezTo>
                  <a:cubicBezTo>
                    <a:pt x="21177" y="11910"/>
                    <a:pt x="20490" y="11798"/>
                    <a:pt x="19796" y="11580"/>
                  </a:cubicBezTo>
                  <a:cubicBezTo>
                    <a:pt x="16317" y="10482"/>
                    <a:pt x="16692" y="8306"/>
                    <a:pt x="17058" y="6209"/>
                  </a:cubicBezTo>
                  <a:cubicBezTo>
                    <a:pt x="17379" y="4380"/>
                    <a:pt x="17709" y="2489"/>
                    <a:pt x="15300" y="1517"/>
                  </a:cubicBezTo>
                  <a:cubicBezTo>
                    <a:pt x="15032" y="1419"/>
                    <a:pt x="14747" y="1320"/>
                    <a:pt x="14408" y="1240"/>
                  </a:cubicBezTo>
                  <a:cubicBezTo>
                    <a:pt x="12789" y="830"/>
                    <a:pt x="11258" y="694"/>
                    <a:pt x="9836" y="694"/>
                  </a:cubicBezTo>
                  <a:cubicBezTo>
                    <a:pt x="8289" y="694"/>
                    <a:pt x="6872" y="855"/>
                    <a:pt x="5612" y="999"/>
                  </a:cubicBezTo>
                  <a:cubicBezTo>
                    <a:pt x="4608" y="1114"/>
                    <a:pt x="3709" y="1216"/>
                    <a:pt x="2928" y="1216"/>
                  </a:cubicBezTo>
                  <a:cubicBezTo>
                    <a:pt x="1647" y="1216"/>
                    <a:pt x="683" y="942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9"/>
            <p:cNvSpPr/>
            <p:nvPr/>
          </p:nvSpPr>
          <p:spPr>
            <a:xfrm>
              <a:off x="5190075" y="1600400"/>
              <a:ext cx="1787375" cy="306450"/>
            </a:xfrm>
            <a:custGeom>
              <a:avLst/>
              <a:gdLst/>
              <a:ahLst/>
              <a:cxnLst/>
              <a:rect l="l" t="t" r="r" b="b"/>
              <a:pathLst>
                <a:path w="71495" h="12258" extrusionOk="0">
                  <a:moveTo>
                    <a:pt x="90" y="0"/>
                  </a:moveTo>
                  <a:lnTo>
                    <a:pt x="1" y="54"/>
                  </a:lnTo>
                  <a:cubicBezTo>
                    <a:pt x="685" y="1143"/>
                    <a:pt x="1763" y="1442"/>
                    <a:pt x="3191" y="1442"/>
                  </a:cubicBezTo>
                  <a:cubicBezTo>
                    <a:pt x="3961" y="1442"/>
                    <a:pt x="4833" y="1355"/>
                    <a:pt x="5800" y="1258"/>
                  </a:cubicBezTo>
                  <a:cubicBezTo>
                    <a:pt x="6972" y="1139"/>
                    <a:pt x="8287" y="1006"/>
                    <a:pt x="9718" y="1006"/>
                  </a:cubicBezTo>
                  <a:cubicBezTo>
                    <a:pt x="11173" y="1006"/>
                    <a:pt x="12749" y="1143"/>
                    <a:pt x="14417" y="1570"/>
                  </a:cubicBezTo>
                  <a:cubicBezTo>
                    <a:pt x="14738" y="1651"/>
                    <a:pt x="15033" y="1749"/>
                    <a:pt x="15292" y="1847"/>
                  </a:cubicBezTo>
                  <a:cubicBezTo>
                    <a:pt x="17620" y="2801"/>
                    <a:pt x="17236" y="4586"/>
                    <a:pt x="16826" y="6486"/>
                  </a:cubicBezTo>
                  <a:cubicBezTo>
                    <a:pt x="16353" y="8663"/>
                    <a:pt x="15862" y="10920"/>
                    <a:pt x="19574" y="11990"/>
                  </a:cubicBezTo>
                  <a:cubicBezTo>
                    <a:pt x="20198" y="12169"/>
                    <a:pt x="20814" y="12258"/>
                    <a:pt x="21456" y="12258"/>
                  </a:cubicBezTo>
                  <a:cubicBezTo>
                    <a:pt x="22874" y="12258"/>
                    <a:pt x="24373" y="11803"/>
                    <a:pt x="26166" y="10848"/>
                  </a:cubicBezTo>
                  <a:cubicBezTo>
                    <a:pt x="28379" y="9671"/>
                    <a:pt x="30484" y="7940"/>
                    <a:pt x="32518" y="6263"/>
                  </a:cubicBezTo>
                  <a:cubicBezTo>
                    <a:pt x="35764" y="3597"/>
                    <a:pt x="38833" y="1069"/>
                    <a:pt x="41925" y="1069"/>
                  </a:cubicBezTo>
                  <a:cubicBezTo>
                    <a:pt x="42164" y="1069"/>
                    <a:pt x="42404" y="1084"/>
                    <a:pt x="42643" y="1115"/>
                  </a:cubicBezTo>
                  <a:cubicBezTo>
                    <a:pt x="45686" y="1508"/>
                    <a:pt x="47818" y="2079"/>
                    <a:pt x="49700" y="2587"/>
                  </a:cubicBezTo>
                  <a:cubicBezTo>
                    <a:pt x="52075" y="3230"/>
                    <a:pt x="54040" y="3761"/>
                    <a:pt x="56982" y="3761"/>
                  </a:cubicBezTo>
                  <a:cubicBezTo>
                    <a:pt x="57676" y="3761"/>
                    <a:pt x="58424" y="3732"/>
                    <a:pt x="59246" y="3667"/>
                  </a:cubicBezTo>
                  <a:cubicBezTo>
                    <a:pt x="59688" y="3632"/>
                    <a:pt x="60116" y="3615"/>
                    <a:pt x="60530" y="3615"/>
                  </a:cubicBezTo>
                  <a:cubicBezTo>
                    <a:pt x="68064" y="3615"/>
                    <a:pt x="70889" y="9119"/>
                    <a:pt x="71396" y="10277"/>
                  </a:cubicBezTo>
                  <a:lnTo>
                    <a:pt x="71494" y="10233"/>
                  </a:lnTo>
                  <a:cubicBezTo>
                    <a:pt x="70978" y="9065"/>
                    <a:pt x="68127" y="3509"/>
                    <a:pt x="60522" y="3509"/>
                  </a:cubicBezTo>
                  <a:cubicBezTo>
                    <a:pt x="60107" y="3509"/>
                    <a:pt x="59679" y="3525"/>
                    <a:pt x="59237" y="3560"/>
                  </a:cubicBezTo>
                  <a:cubicBezTo>
                    <a:pt x="58418" y="3625"/>
                    <a:pt x="57672" y="3654"/>
                    <a:pt x="56980" y="3654"/>
                  </a:cubicBezTo>
                  <a:cubicBezTo>
                    <a:pt x="54052" y="3654"/>
                    <a:pt x="52094" y="3124"/>
                    <a:pt x="49727" y="2489"/>
                  </a:cubicBezTo>
                  <a:cubicBezTo>
                    <a:pt x="47844" y="1981"/>
                    <a:pt x="45703" y="1401"/>
                    <a:pt x="42652" y="1008"/>
                  </a:cubicBezTo>
                  <a:cubicBezTo>
                    <a:pt x="42411" y="977"/>
                    <a:pt x="42169" y="962"/>
                    <a:pt x="41928" y="962"/>
                  </a:cubicBezTo>
                  <a:cubicBezTo>
                    <a:pt x="38804" y="962"/>
                    <a:pt x="35710" y="3499"/>
                    <a:pt x="32456" y="6183"/>
                  </a:cubicBezTo>
                  <a:cubicBezTo>
                    <a:pt x="30422" y="7851"/>
                    <a:pt x="28316" y="9581"/>
                    <a:pt x="26113" y="10750"/>
                  </a:cubicBezTo>
                  <a:cubicBezTo>
                    <a:pt x="24333" y="11702"/>
                    <a:pt x="22853" y="12157"/>
                    <a:pt x="21447" y="12157"/>
                  </a:cubicBezTo>
                  <a:cubicBezTo>
                    <a:pt x="20823" y="12157"/>
                    <a:pt x="20214" y="12067"/>
                    <a:pt x="19600" y="11892"/>
                  </a:cubicBezTo>
                  <a:cubicBezTo>
                    <a:pt x="15987" y="10848"/>
                    <a:pt x="16460" y="8645"/>
                    <a:pt x="16924" y="6504"/>
                  </a:cubicBezTo>
                  <a:cubicBezTo>
                    <a:pt x="17326" y="4657"/>
                    <a:pt x="17745" y="2739"/>
                    <a:pt x="15336" y="1749"/>
                  </a:cubicBezTo>
                  <a:cubicBezTo>
                    <a:pt x="15068" y="1651"/>
                    <a:pt x="14774" y="1553"/>
                    <a:pt x="14444" y="1463"/>
                  </a:cubicBezTo>
                  <a:cubicBezTo>
                    <a:pt x="12767" y="1036"/>
                    <a:pt x="11184" y="899"/>
                    <a:pt x="9724" y="899"/>
                  </a:cubicBezTo>
                  <a:cubicBezTo>
                    <a:pt x="8287" y="899"/>
                    <a:pt x="6967" y="1032"/>
                    <a:pt x="5791" y="1151"/>
                  </a:cubicBezTo>
                  <a:cubicBezTo>
                    <a:pt x="4824" y="1249"/>
                    <a:pt x="3953" y="1337"/>
                    <a:pt x="3186" y="1337"/>
                  </a:cubicBezTo>
                  <a:cubicBezTo>
                    <a:pt x="1795" y="1337"/>
                    <a:pt x="746" y="1047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9"/>
            <p:cNvSpPr/>
            <p:nvPr/>
          </p:nvSpPr>
          <p:spPr>
            <a:xfrm>
              <a:off x="5186525" y="1602850"/>
              <a:ext cx="1790700" cy="312925"/>
            </a:xfrm>
            <a:custGeom>
              <a:avLst/>
              <a:gdLst/>
              <a:ahLst/>
              <a:cxnLst/>
              <a:rect l="l" t="t" r="r" b="b"/>
              <a:pathLst>
                <a:path w="71628" h="12517" extrusionOk="0">
                  <a:moveTo>
                    <a:pt x="89" y="0"/>
                  </a:moveTo>
                  <a:lnTo>
                    <a:pt x="0" y="54"/>
                  </a:lnTo>
                  <a:cubicBezTo>
                    <a:pt x="750" y="1254"/>
                    <a:pt x="1915" y="1566"/>
                    <a:pt x="3452" y="1566"/>
                  </a:cubicBezTo>
                  <a:cubicBezTo>
                    <a:pt x="4201" y="1566"/>
                    <a:pt x="5039" y="1492"/>
                    <a:pt x="5959" y="1410"/>
                  </a:cubicBezTo>
                  <a:cubicBezTo>
                    <a:pt x="7046" y="1314"/>
                    <a:pt x="8255" y="1209"/>
                    <a:pt x="9567" y="1209"/>
                  </a:cubicBezTo>
                  <a:cubicBezTo>
                    <a:pt x="11066" y="1209"/>
                    <a:pt x="12698" y="1346"/>
                    <a:pt x="14434" y="1794"/>
                  </a:cubicBezTo>
                  <a:cubicBezTo>
                    <a:pt x="14764" y="1883"/>
                    <a:pt x="15059" y="1972"/>
                    <a:pt x="15318" y="2079"/>
                  </a:cubicBezTo>
                  <a:cubicBezTo>
                    <a:pt x="17646" y="3051"/>
                    <a:pt x="17182" y="4862"/>
                    <a:pt x="16682" y="6780"/>
                  </a:cubicBezTo>
                  <a:cubicBezTo>
                    <a:pt x="16112" y="9002"/>
                    <a:pt x="15514" y="11294"/>
                    <a:pt x="19368" y="12302"/>
                  </a:cubicBezTo>
                  <a:cubicBezTo>
                    <a:pt x="19921" y="12445"/>
                    <a:pt x="20474" y="12517"/>
                    <a:pt x="21036" y="12517"/>
                  </a:cubicBezTo>
                  <a:cubicBezTo>
                    <a:pt x="22544" y="12517"/>
                    <a:pt x="24123" y="11990"/>
                    <a:pt x="26032" y="10866"/>
                  </a:cubicBezTo>
                  <a:cubicBezTo>
                    <a:pt x="28092" y="9653"/>
                    <a:pt x="30091" y="7931"/>
                    <a:pt x="32009" y="6263"/>
                  </a:cubicBezTo>
                  <a:cubicBezTo>
                    <a:pt x="35290" y="3431"/>
                    <a:pt x="38407" y="740"/>
                    <a:pt x="41558" y="740"/>
                  </a:cubicBezTo>
                  <a:cubicBezTo>
                    <a:pt x="41851" y="740"/>
                    <a:pt x="42144" y="764"/>
                    <a:pt x="42438" y="812"/>
                  </a:cubicBezTo>
                  <a:cubicBezTo>
                    <a:pt x="45524" y="1321"/>
                    <a:pt x="47674" y="2017"/>
                    <a:pt x="49565" y="2632"/>
                  </a:cubicBezTo>
                  <a:cubicBezTo>
                    <a:pt x="52002" y="3422"/>
                    <a:pt x="54018" y="4078"/>
                    <a:pt x="57109" y="4078"/>
                  </a:cubicBezTo>
                  <a:cubicBezTo>
                    <a:pt x="57752" y="4078"/>
                    <a:pt x="58441" y="4050"/>
                    <a:pt x="59191" y="3988"/>
                  </a:cubicBezTo>
                  <a:cubicBezTo>
                    <a:pt x="59636" y="3952"/>
                    <a:pt x="60068" y="3934"/>
                    <a:pt x="60488" y="3934"/>
                  </a:cubicBezTo>
                  <a:cubicBezTo>
                    <a:pt x="66852" y="3934"/>
                    <a:pt x="70399" y="7937"/>
                    <a:pt x="71529" y="10456"/>
                  </a:cubicBezTo>
                  <a:lnTo>
                    <a:pt x="71627" y="10411"/>
                  </a:lnTo>
                  <a:cubicBezTo>
                    <a:pt x="70489" y="7876"/>
                    <a:pt x="66911" y="3826"/>
                    <a:pt x="60494" y="3826"/>
                  </a:cubicBezTo>
                  <a:cubicBezTo>
                    <a:pt x="60069" y="3826"/>
                    <a:pt x="59632" y="3844"/>
                    <a:pt x="59182" y="3881"/>
                  </a:cubicBezTo>
                  <a:cubicBezTo>
                    <a:pt x="58430" y="3943"/>
                    <a:pt x="57738" y="3972"/>
                    <a:pt x="57094" y="3972"/>
                  </a:cubicBezTo>
                  <a:cubicBezTo>
                    <a:pt x="54026" y="3972"/>
                    <a:pt x="52027" y="3323"/>
                    <a:pt x="49601" y="2534"/>
                  </a:cubicBezTo>
                  <a:cubicBezTo>
                    <a:pt x="47701" y="1918"/>
                    <a:pt x="45551" y="1214"/>
                    <a:pt x="42455" y="705"/>
                  </a:cubicBezTo>
                  <a:cubicBezTo>
                    <a:pt x="42155" y="655"/>
                    <a:pt x="41855" y="632"/>
                    <a:pt x="41555" y="632"/>
                  </a:cubicBezTo>
                  <a:cubicBezTo>
                    <a:pt x="38363" y="632"/>
                    <a:pt x="35233" y="3336"/>
                    <a:pt x="31946" y="6183"/>
                  </a:cubicBezTo>
                  <a:cubicBezTo>
                    <a:pt x="30019" y="7842"/>
                    <a:pt x="28030" y="9564"/>
                    <a:pt x="25978" y="10777"/>
                  </a:cubicBezTo>
                  <a:cubicBezTo>
                    <a:pt x="24088" y="11888"/>
                    <a:pt x="22529" y="12412"/>
                    <a:pt x="21043" y="12412"/>
                  </a:cubicBezTo>
                  <a:cubicBezTo>
                    <a:pt x="20488" y="12412"/>
                    <a:pt x="19943" y="12339"/>
                    <a:pt x="19394" y="12195"/>
                  </a:cubicBezTo>
                  <a:cubicBezTo>
                    <a:pt x="15648" y="11214"/>
                    <a:pt x="16227" y="8975"/>
                    <a:pt x="16781" y="6807"/>
                  </a:cubicBezTo>
                  <a:cubicBezTo>
                    <a:pt x="17271" y="4934"/>
                    <a:pt x="17771" y="2989"/>
                    <a:pt x="15353" y="1981"/>
                  </a:cubicBezTo>
                  <a:cubicBezTo>
                    <a:pt x="15095" y="1874"/>
                    <a:pt x="14791" y="1776"/>
                    <a:pt x="14461" y="1695"/>
                  </a:cubicBezTo>
                  <a:cubicBezTo>
                    <a:pt x="12724" y="1246"/>
                    <a:pt x="11092" y="1107"/>
                    <a:pt x="9593" y="1107"/>
                  </a:cubicBezTo>
                  <a:cubicBezTo>
                    <a:pt x="8268" y="1107"/>
                    <a:pt x="7047" y="1216"/>
                    <a:pt x="5950" y="1312"/>
                  </a:cubicBezTo>
                  <a:cubicBezTo>
                    <a:pt x="5038" y="1391"/>
                    <a:pt x="4208" y="1463"/>
                    <a:pt x="3467" y="1463"/>
                  </a:cubicBezTo>
                  <a:cubicBezTo>
                    <a:pt x="1956" y="1463"/>
                    <a:pt x="814" y="1162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9"/>
            <p:cNvSpPr/>
            <p:nvPr/>
          </p:nvSpPr>
          <p:spPr>
            <a:xfrm>
              <a:off x="5182725" y="1605300"/>
              <a:ext cx="1794275" cy="319400"/>
            </a:xfrm>
            <a:custGeom>
              <a:avLst/>
              <a:gdLst/>
              <a:ahLst/>
              <a:cxnLst/>
              <a:rect l="l" t="t" r="r" b="b"/>
              <a:pathLst>
                <a:path w="71771" h="12776" extrusionOk="0">
                  <a:moveTo>
                    <a:pt x="90" y="1"/>
                  </a:moveTo>
                  <a:lnTo>
                    <a:pt x="0" y="54"/>
                  </a:lnTo>
                  <a:cubicBezTo>
                    <a:pt x="829" y="1374"/>
                    <a:pt x="2087" y="1699"/>
                    <a:pt x="3748" y="1699"/>
                  </a:cubicBezTo>
                  <a:cubicBezTo>
                    <a:pt x="4467" y="1699"/>
                    <a:pt x="5261" y="1638"/>
                    <a:pt x="6129" y="1571"/>
                  </a:cubicBezTo>
                  <a:cubicBezTo>
                    <a:pt x="7128" y="1497"/>
                    <a:pt x="8232" y="1414"/>
                    <a:pt x="9425" y="1414"/>
                  </a:cubicBezTo>
                  <a:cubicBezTo>
                    <a:pt x="10970" y="1414"/>
                    <a:pt x="12663" y="1552"/>
                    <a:pt x="14470" y="2026"/>
                  </a:cubicBezTo>
                  <a:cubicBezTo>
                    <a:pt x="14792" y="2106"/>
                    <a:pt x="15095" y="2204"/>
                    <a:pt x="15345" y="2311"/>
                  </a:cubicBezTo>
                  <a:cubicBezTo>
                    <a:pt x="17682" y="3301"/>
                    <a:pt x="17138" y="5139"/>
                    <a:pt x="16549" y="7093"/>
                  </a:cubicBezTo>
                  <a:cubicBezTo>
                    <a:pt x="16148" y="8449"/>
                    <a:pt x="15728" y="9849"/>
                    <a:pt x="16362" y="10947"/>
                  </a:cubicBezTo>
                  <a:cubicBezTo>
                    <a:pt x="16808" y="11723"/>
                    <a:pt x="17727" y="12267"/>
                    <a:pt x="19172" y="12606"/>
                  </a:cubicBezTo>
                  <a:cubicBezTo>
                    <a:pt x="19654" y="12722"/>
                    <a:pt x="20135" y="12775"/>
                    <a:pt x="20626" y="12775"/>
                  </a:cubicBezTo>
                  <a:cubicBezTo>
                    <a:pt x="22232" y="12775"/>
                    <a:pt x="23909" y="12169"/>
                    <a:pt x="25907" y="10884"/>
                  </a:cubicBezTo>
                  <a:cubicBezTo>
                    <a:pt x="27834" y="9635"/>
                    <a:pt x="29716" y="7922"/>
                    <a:pt x="31536" y="6272"/>
                  </a:cubicBezTo>
                  <a:cubicBezTo>
                    <a:pt x="34848" y="3267"/>
                    <a:pt x="37985" y="407"/>
                    <a:pt x="41203" y="407"/>
                  </a:cubicBezTo>
                  <a:cubicBezTo>
                    <a:pt x="41548" y="407"/>
                    <a:pt x="41894" y="440"/>
                    <a:pt x="42242" y="509"/>
                  </a:cubicBezTo>
                  <a:cubicBezTo>
                    <a:pt x="45382" y="1134"/>
                    <a:pt x="47541" y="1954"/>
                    <a:pt x="49450" y="2677"/>
                  </a:cubicBezTo>
                  <a:cubicBezTo>
                    <a:pt x="51940" y="3622"/>
                    <a:pt x="53989" y="4397"/>
                    <a:pt x="57198" y="4397"/>
                  </a:cubicBezTo>
                  <a:cubicBezTo>
                    <a:pt x="57805" y="4397"/>
                    <a:pt x="58454" y="4369"/>
                    <a:pt x="59156" y="4309"/>
                  </a:cubicBezTo>
                  <a:cubicBezTo>
                    <a:pt x="59624" y="4270"/>
                    <a:pt x="60085" y="4250"/>
                    <a:pt x="60538" y="4250"/>
                  </a:cubicBezTo>
                  <a:cubicBezTo>
                    <a:pt x="63342" y="4250"/>
                    <a:pt x="65857" y="5009"/>
                    <a:pt x="68015" y="6522"/>
                  </a:cubicBezTo>
                  <a:cubicBezTo>
                    <a:pt x="69941" y="7860"/>
                    <a:pt x="71190" y="9573"/>
                    <a:pt x="71672" y="10634"/>
                  </a:cubicBezTo>
                  <a:lnTo>
                    <a:pt x="71770" y="10590"/>
                  </a:lnTo>
                  <a:cubicBezTo>
                    <a:pt x="71280" y="9519"/>
                    <a:pt x="70022" y="7789"/>
                    <a:pt x="68077" y="6433"/>
                  </a:cubicBezTo>
                  <a:cubicBezTo>
                    <a:pt x="65893" y="4910"/>
                    <a:pt x="63358" y="4143"/>
                    <a:pt x="60529" y="4143"/>
                  </a:cubicBezTo>
                  <a:cubicBezTo>
                    <a:pt x="60076" y="4143"/>
                    <a:pt x="59615" y="4163"/>
                    <a:pt x="59147" y="4202"/>
                  </a:cubicBezTo>
                  <a:cubicBezTo>
                    <a:pt x="58436" y="4264"/>
                    <a:pt x="57779" y="4293"/>
                    <a:pt x="57165" y="4293"/>
                  </a:cubicBezTo>
                  <a:cubicBezTo>
                    <a:pt x="53990" y="4293"/>
                    <a:pt x="51961" y="3521"/>
                    <a:pt x="49494" y="2579"/>
                  </a:cubicBezTo>
                  <a:cubicBezTo>
                    <a:pt x="47576" y="1856"/>
                    <a:pt x="45409" y="1035"/>
                    <a:pt x="42259" y="402"/>
                  </a:cubicBezTo>
                  <a:cubicBezTo>
                    <a:pt x="41906" y="332"/>
                    <a:pt x="41553" y="298"/>
                    <a:pt x="41202" y="298"/>
                  </a:cubicBezTo>
                  <a:cubicBezTo>
                    <a:pt x="37949" y="298"/>
                    <a:pt x="34790" y="3172"/>
                    <a:pt x="31465" y="6192"/>
                  </a:cubicBezTo>
                  <a:cubicBezTo>
                    <a:pt x="29654" y="7842"/>
                    <a:pt x="27772" y="9555"/>
                    <a:pt x="25845" y="10795"/>
                  </a:cubicBezTo>
                  <a:cubicBezTo>
                    <a:pt x="23867" y="12068"/>
                    <a:pt x="22199" y="12674"/>
                    <a:pt x="20620" y="12674"/>
                  </a:cubicBezTo>
                  <a:cubicBezTo>
                    <a:pt x="20140" y="12674"/>
                    <a:pt x="19668" y="12618"/>
                    <a:pt x="19199" y="12508"/>
                  </a:cubicBezTo>
                  <a:cubicBezTo>
                    <a:pt x="17780" y="12169"/>
                    <a:pt x="16879" y="11642"/>
                    <a:pt x="16451" y="10902"/>
                  </a:cubicBezTo>
                  <a:cubicBezTo>
                    <a:pt x="15835" y="9840"/>
                    <a:pt x="16255" y="8458"/>
                    <a:pt x="16656" y="7119"/>
                  </a:cubicBezTo>
                  <a:cubicBezTo>
                    <a:pt x="17227" y="5210"/>
                    <a:pt x="17816" y="3239"/>
                    <a:pt x="15389" y="2213"/>
                  </a:cubicBezTo>
                  <a:cubicBezTo>
                    <a:pt x="15131" y="2106"/>
                    <a:pt x="14827" y="2008"/>
                    <a:pt x="14497" y="1919"/>
                  </a:cubicBezTo>
                  <a:cubicBezTo>
                    <a:pt x="12690" y="1448"/>
                    <a:pt x="10999" y="1309"/>
                    <a:pt x="9455" y="1309"/>
                  </a:cubicBezTo>
                  <a:cubicBezTo>
                    <a:pt x="8248" y="1309"/>
                    <a:pt x="7131" y="1394"/>
                    <a:pt x="6120" y="1473"/>
                  </a:cubicBezTo>
                  <a:cubicBezTo>
                    <a:pt x="5262" y="1537"/>
                    <a:pt x="4477" y="1596"/>
                    <a:pt x="3767" y="1596"/>
                  </a:cubicBezTo>
                  <a:cubicBezTo>
                    <a:pt x="2129" y="1596"/>
                    <a:pt x="892" y="1282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5178925" y="1606950"/>
              <a:ext cx="1797625" cy="327125"/>
            </a:xfrm>
            <a:custGeom>
              <a:avLst/>
              <a:gdLst/>
              <a:ahLst/>
              <a:cxnLst/>
              <a:rect l="l" t="t" r="r" b="b"/>
              <a:pathLst>
                <a:path w="71905" h="13085" extrusionOk="0">
                  <a:moveTo>
                    <a:pt x="40857" y="0"/>
                  </a:moveTo>
                  <a:cubicBezTo>
                    <a:pt x="37538" y="0"/>
                    <a:pt x="34360" y="3036"/>
                    <a:pt x="31019" y="6242"/>
                  </a:cubicBezTo>
                  <a:cubicBezTo>
                    <a:pt x="29298" y="7883"/>
                    <a:pt x="27522" y="9578"/>
                    <a:pt x="25720" y="10845"/>
                  </a:cubicBezTo>
                  <a:cubicBezTo>
                    <a:pt x="23655" y="12292"/>
                    <a:pt x="21923" y="12978"/>
                    <a:pt x="20264" y="12978"/>
                  </a:cubicBezTo>
                  <a:cubicBezTo>
                    <a:pt x="19837" y="12978"/>
                    <a:pt x="19415" y="12933"/>
                    <a:pt x="18994" y="12843"/>
                  </a:cubicBezTo>
                  <a:cubicBezTo>
                    <a:pt x="17531" y="12531"/>
                    <a:pt x="16612" y="12022"/>
                    <a:pt x="16192" y="11273"/>
                  </a:cubicBezTo>
                  <a:cubicBezTo>
                    <a:pt x="15586" y="10220"/>
                    <a:pt x="16059" y="8829"/>
                    <a:pt x="16523" y="7473"/>
                  </a:cubicBezTo>
                  <a:cubicBezTo>
                    <a:pt x="17174" y="5528"/>
                    <a:pt x="17852" y="3530"/>
                    <a:pt x="15425" y="2477"/>
                  </a:cubicBezTo>
                  <a:cubicBezTo>
                    <a:pt x="15158" y="2370"/>
                    <a:pt x="14854" y="2263"/>
                    <a:pt x="14533" y="2183"/>
                  </a:cubicBezTo>
                  <a:cubicBezTo>
                    <a:pt x="12639" y="1683"/>
                    <a:pt x="10876" y="1544"/>
                    <a:pt x="9282" y="1544"/>
                  </a:cubicBezTo>
                  <a:cubicBezTo>
                    <a:pt x="8203" y="1544"/>
                    <a:pt x="7201" y="1608"/>
                    <a:pt x="6290" y="1665"/>
                  </a:cubicBezTo>
                  <a:cubicBezTo>
                    <a:pt x="5495" y="1714"/>
                    <a:pt x="4761" y="1760"/>
                    <a:pt x="4089" y="1760"/>
                  </a:cubicBezTo>
                  <a:cubicBezTo>
                    <a:pt x="2317" y="1760"/>
                    <a:pt x="976" y="1443"/>
                    <a:pt x="90" y="33"/>
                  </a:cubicBezTo>
                  <a:lnTo>
                    <a:pt x="1" y="86"/>
                  </a:lnTo>
                  <a:cubicBezTo>
                    <a:pt x="910" y="1541"/>
                    <a:pt x="2283" y="1866"/>
                    <a:pt x="4093" y="1866"/>
                  </a:cubicBezTo>
                  <a:cubicBezTo>
                    <a:pt x="4768" y="1866"/>
                    <a:pt x="5504" y="1821"/>
                    <a:pt x="6299" y="1772"/>
                  </a:cubicBezTo>
                  <a:cubicBezTo>
                    <a:pt x="7211" y="1714"/>
                    <a:pt x="8214" y="1651"/>
                    <a:pt x="9294" y="1651"/>
                  </a:cubicBezTo>
                  <a:cubicBezTo>
                    <a:pt x="10878" y="1651"/>
                    <a:pt x="12629" y="1788"/>
                    <a:pt x="14506" y="2281"/>
                  </a:cubicBezTo>
                  <a:cubicBezTo>
                    <a:pt x="14828" y="2370"/>
                    <a:pt x="15122" y="2468"/>
                    <a:pt x="15381" y="2575"/>
                  </a:cubicBezTo>
                  <a:cubicBezTo>
                    <a:pt x="17727" y="3583"/>
                    <a:pt x="17094" y="5457"/>
                    <a:pt x="16424" y="7437"/>
                  </a:cubicBezTo>
                  <a:cubicBezTo>
                    <a:pt x="15952" y="8811"/>
                    <a:pt x="15479" y="10238"/>
                    <a:pt x="16094" y="11327"/>
                  </a:cubicBezTo>
                  <a:cubicBezTo>
                    <a:pt x="16540" y="12103"/>
                    <a:pt x="17477" y="12629"/>
                    <a:pt x="18976" y="12950"/>
                  </a:cubicBezTo>
                  <a:cubicBezTo>
                    <a:pt x="19404" y="13039"/>
                    <a:pt x="19832" y="13084"/>
                    <a:pt x="20269" y="13084"/>
                  </a:cubicBezTo>
                  <a:cubicBezTo>
                    <a:pt x="21947" y="13084"/>
                    <a:pt x="23695" y="12388"/>
                    <a:pt x="25774" y="10934"/>
                  </a:cubicBezTo>
                  <a:cubicBezTo>
                    <a:pt x="27594" y="9658"/>
                    <a:pt x="29369" y="7955"/>
                    <a:pt x="31091" y="6313"/>
                  </a:cubicBezTo>
                  <a:cubicBezTo>
                    <a:pt x="34418" y="3129"/>
                    <a:pt x="37583" y="101"/>
                    <a:pt x="40856" y="101"/>
                  </a:cubicBezTo>
                  <a:cubicBezTo>
                    <a:pt x="41251" y="101"/>
                    <a:pt x="41647" y="145"/>
                    <a:pt x="42046" y="238"/>
                  </a:cubicBezTo>
                  <a:cubicBezTo>
                    <a:pt x="45239" y="978"/>
                    <a:pt x="47425" y="1924"/>
                    <a:pt x="49352" y="2763"/>
                  </a:cubicBezTo>
                  <a:cubicBezTo>
                    <a:pt x="51867" y="3853"/>
                    <a:pt x="53939" y="4751"/>
                    <a:pt x="57233" y="4751"/>
                  </a:cubicBezTo>
                  <a:cubicBezTo>
                    <a:pt x="57818" y="4751"/>
                    <a:pt x="58441" y="4723"/>
                    <a:pt x="59112" y="4663"/>
                  </a:cubicBezTo>
                  <a:cubicBezTo>
                    <a:pt x="59597" y="4619"/>
                    <a:pt x="60069" y="4599"/>
                    <a:pt x="60526" y="4599"/>
                  </a:cubicBezTo>
                  <a:cubicBezTo>
                    <a:pt x="67322" y="4599"/>
                    <a:pt x="71021" y="9131"/>
                    <a:pt x="71815" y="10845"/>
                  </a:cubicBezTo>
                  <a:lnTo>
                    <a:pt x="71904" y="10800"/>
                  </a:lnTo>
                  <a:cubicBezTo>
                    <a:pt x="71101" y="9077"/>
                    <a:pt x="67374" y="4492"/>
                    <a:pt x="60515" y="4492"/>
                  </a:cubicBezTo>
                  <a:cubicBezTo>
                    <a:pt x="60058" y="4492"/>
                    <a:pt x="59588" y="4513"/>
                    <a:pt x="59103" y="4556"/>
                  </a:cubicBezTo>
                  <a:cubicBezTo>
                    <a:pt x="58432" y="4616"/>
                    <a:pt x="57809" y="4645"/>
                    <a:pt x="57224" y="4645"/>
                  </a:cubicBezTo>
                  <a:cubicBezTo>
                    <a:pt x="53955" y="4645"/>
                    <a:pt x="51893" y="3754"/>
                    <a:pt x="49388" y="2664"/>
                  </a:cubicBezTo>
                  <a:cubicBezTo>
                    <a:pt x="47461" y="1826"/>
                    <a:pt x="45275" y="880"/>
                    <a:pt x="42072" y="140"/>
                  </a:cubicBezTo>
                  <a:cubicBezTo>
                    <a:pt x="41665" y="45"/>
                    <a:pt x="41260" y="0"/>
                    <a:pt x="4085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9"/>
            <p:cNvSpPr/>
            <p:nvPr/>
          </p:nvSpPr>
          <p:spPr>
            <a:xfrm>
              <a:off x="5175375" y="1600825"/>
              <a:ext cx="1800950" cy="342600"/>
            </a:xfrm>
            <a:custGeom>
              <a:avLst/>
              <a:gdLst/>
              <a:ahLst/>
              <a:cxnLst/>
              <a:rect l="l" t="t" r="r" b="b"/>
              <a:pathLst>
                <a:path w="72038" h="13704" extrusionOk="0">
                  <a:moveTo>
                    <a:pt x="40507" y="0"/>
                  </a:moveTo>
                  <a:cubicBezTo>
                    <a:pt x="37136" y="0"/>
                    <a:pt x="33942" y="3217"/>
                    <a:pt x="30581" y="6594"/>
                  </a:cubicBezTo>
                  <a:cubicBezTo>
                    <a:pt x="28958" y="8226"/>
                    <a:pt x="27281" y="9912"/>
                    <a:pt x="25577" y="11206"/>
                  </a:cubicBezTo>
                  <a:cubicBezTo>
                    <a:pt x="23460" y="12821"/>
                    <a:pt x="21618" y="13601"/>
                    <a:pt x="19873" y="13601"/>
                  </a:cubicBezTo>
                  <a:cubicBezTo>
                    <a:pt x="19508" y="13601"/>
                    <a:pt x="19146" y="13567"/>
                    <a:pt x="18788" y="13499"/>
                  </a:cubicBezTo>
                  <a:cubicBezTo>
                    <a:pt x="17271" y="13213"/>
                    <a:pt x="16334" y="12714"/>
                    <a:pt x="15915" y="11973"/>
                  </a:cubicBezTo>
                  <a:cubicBezTo>
                    <a:pt x="15326" y="10920"/>
                    <a:pt x="15862" y="9502"/>
                    <a:pt x="16379" y="8137"/>
                  </a:cubicBezTo>
                  <a:cubicBezTo>
                    <a:pt x="17120" y="6157"/>
                    <a:pt x="17887" y="4123"/>
                    <a:pt x="15442" y="3052"/>
                  </a:cubicBezTo>
                  <a:cubicBezTo>
                    <a:pt x="15184" y="2945"/>
                    <a:pt x="14880" y="2838"/>
                    <a:pt x="14550" y="2749"/>
                  </a:cubicBezTo>
                  <a:cubicBezTo>
                    <a:pt x="12579" y="2225"/>
                    <a:pt x="10749" y="2089"/>
                    <a:pt x="9109" y="2089"/>
                  </a:cubicBezTo>
                  <a:cubicBezTo>
                    <a:pt x="8152" y="2089"/>
                    <a:pt x="7260" y="2135"/>
                    <a:pt x="6441" y="2178"/>
                  </a:cubicBezTo>
                  <a:cubicBezTo>
                    <a:pt x="5718" y="2213"/>
                    <a:pt x="5045" y="2246"/>
                    <a:pt x="4421" y="2246"/>
                  </a:cubicBezTo>
                  <a:cubicBezTo>
                    <a:pt x="2505" y="2246"/>
                    <a:pt x="1058" y="1931"/>
                    <a:pt x="89" y="376"/>
                  </a:cubicBezTo>
                  <a:lnTo>
                    <a:pt x="0" y="429"/>
                  </a:lnTo>
                  <a:cubicBezTo>
                    <a:pt x="987" y="2021"/>
                    <a:pt x="2455" y="2349"/>
                    <a:pt x="4392" y="2349"/>
                  </a:cubicBezTo>
                  <a:cubicBezTo>
                    <a:pt x="5027" y="2349"/>
                    <a:pt x="5714" y="2313"/>
                    <a:pt x="6450" y="2276"/>
                  </a:cubicBezTo>
                  <a:cubicBezTo>
                    <a:pt x="7254" y="2237"/>
                    <a:pt x="8129" y="2194"/>
                    <a:pt x="9067" y="2194"/>
                  </a:cubicBezTo>
                  <a:cubicBezTo>
                    <a:pt x="10711" y="2194"/>
                    <a:pt x="12547" y="2328"/>
                    <a:pt x="14524" y="2856"/>
                  </a:cubicBezTo>
                  <a:cubicBezTo>
                    <a:pt x="14845" y="2936"/>
                    <a:pt x="15148" y="3043"/>
                    <a:pt x="15407" y="3150"/>
                  </a:cubicBezTo>
                  <a:cubicBezTo>
                    <a:pt x="17753" y="4176"/>
                    <a:pt x="17039" y="6085"/>
                    <a:pt x="16281" y="8101"/>
                  </a:cubicBezTo>
                  <a:cubicBezTo>
                    <a:pt x="15755" y="9493"/>
                    <a:pt x="15219" y="10929"/>
                    <a:pt x="15826" y="12018"/>
                  </a:cubicBezTo>
                  <a:cubicBezTo>
                    <a:pt x="16263" y="12794"/>
                    <a:pt x="17227" y="13311"/>
                    <a:pt x="18770" y="13597"/>
                  </a:cubicBezTo>
                  <a:cubicBezTo>
                    <a:pt x="19136" y="13668"/>
                    <a:pt x="19501" y="13704"/>
                    <a:pt x="19876" y="13704"/>
                  </a:cubicBezTo>
                  <a:cubicBezTo>
                    <a:pt x="21643" y="13704"/>
                    <a:pt x="23507" y="12919"/>
                    <a:pt x="25639" y="11295"/>
                  </a:cubicBezTo>
                  <a:cubicBezTo>
                    <a:pt x="27343" y="9993"/>
                    <a:pt x="29029" y="8307"/>
                    <a:pt x="30653" y="6674"/>
                  </a:cubicBezTo>
                  <a:cubicBezTo>
                    <a:pt x="33997" y="3306"/>
                    <a:pt x="37181" y="106"/>
                    <a:pt x="40518" y="106"/>
                  </a:cubicBezTo>
                  <a:cubicBezTo>
                    <a:pt x="40956" y="106"/>
                    <a:pt x="41396" y="161"/>
                    <a:pt x="41840" y="278"/>
                  </a:cubicBezTo>
                  <a:cubicBezTo>
                    <a:pt x="45096" y="1143"/>
                    <a:pt x="47299" y="2214"/>
                    <a:pt x="49244" y="3159"/>
                  </a:cubicBezTo>
                  <a:cubicBezTo>
                    <a:pt x="51785" y="4403"/>
                    <a:pt x="53875" y="5418"/>
                    <a:pt x="57240" y="5418"/>
                  </a:cubicBezTo>
                  <a:cubicBezTo>
                    <a:pt x="57809" y="5418"/>
                    <a:pt x="58415" y="5389"/>
                    <a:pt x="59066" y="5327"/>
                  </a:cubicBezTo>
                  <a:cubicBezTo>
                    <a:pt x="59575" y="5280"/>
                    <a:pt x="60069" y="5258"/>
                    <a:pt x="60548" y="5258"/>
                  </a:cubicBezTo>
                  <a:cubicBezTo>
                    <a:pt x="67558" y="5258"/>
                    <a:pt x="71297" y="9997"/>
                    <a:pt x="71948" y="11366"/>
                  </a:cubicBezTo>
                  <a:lnTo>
                    <a:pt x="72038" y="11322"/>
                  </a:lnTo>
                  <a:cubicBezTo>
                    <a:pt x="71386" y="9936"/>
                    <a:pt x="67617" y="5159"/>
                    <a:pt x="60555" y="5159"/>
                  </a:cubicBezTo>
                  <a:cubicBezTo>
                    <a:pt x="60072" y="5159"/>
                    <a:pt x="59572" y="5181"/>
                    <a:pt x="59057" y="5229"/>
                  </a:cubicBezTo>
                  <a:cubicBezTo>
                    <a:pt x="58420" y="5289"/>
                    <a:pt x="57827" y="5317"/>
                    <a:pt x="57268" y="5317"/>
                  </a:cubicBezTo>
                  <a:cubicBezTo>
                    <a:pt x="53909" y="5317"/>
                    <a:pt x="51828" y="4302"/>
                    <a:pt x="49289" y="3070"/>
                  </a:cubicBezTo>
                  <a:cubicBezTo>
                    <a:pt x="47335" y="2115"/>
                    <a:pt x="45132" y="1045"/>
                    <a:pt x="41867" y="180"/>
                  </a:cubicBezTo>
                  <a:cubicBezTo>
                    <a:pt x="41410" y="58"/>
                    <a:pt x="40957" y="0"/>
                    <a:pt x="4050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9"/>
            <p:cNvSpPr/>
            <p:nvPr/>
          </p:nvSpPr>
          <p:spPr>
            <a:xfrm>
              <a:off x="5171575" y="1594725"/>
              <a:ext cx="1804525" cy="358300"/>
            </a:xfrm>
            <a:custGeom>
              <a:avLst/>
              <a:gdLst/>
              <a:ahLst/>
              <a:cxnLst/>
              <a:rect l="l" t="t" r="r" b="b"/>
              <a:pathLst>
                <a:path w="72181" h="14332" extrusionOk="0">
                  <a:moveTo>
                    <a:pt x="40191" y="0"/>
                  </a:moveTo>
                  <a:cubicBezTo>
                    <a:pt x="36757" y="0"/>
                    <a:pt x="33543" y="3396"/>
                    <a:pt x="30171" y="6963"/>
                  </a:cubicBezTo>
                  <a:cubicBezTo>
                    <a:pt x="26785" y="10539"/>
                    <a:pt x="23299" y="14222"/>
                    <a:pt x="19532" y="14222"/>
                  </a:cubicBezTo>
                  <a:cubicBezTo>
                    <a:pt x="19220" y="14222"/>
                    <a:pt x="18907" y="14196"/>
                    <a:pt x="18592" y="14144"/>
                  </a:cubicBezTo>
                  <a:cubicBezTo>
                    <a:pt x="17031" y="13885"/>
                    <a:pt x="16067" y="13404"/>
                    <a:pt x="15657" y="12663"/>
                  </a:cubicBezTo>
                  <a:cubicBezTo>
                    <a:pt x="15086" y="11628"/>
                    <a:pt x="15675" y="10192"/>
                    <a:pt x="16246" y="8800"/>
                  </a:cubicBezTo>
                  <a:cubicBezTo>
                    <a:pt x="16825" y="7400"/>
                    <a:pt x="17423" y="5946"/>
                    <a:pt x="16879" y="4831"/>
                  </a:cubicBezTo>
                  <a:cubicBezTo>
                    <a:pt x="16540" y="4144"/>
                    <a:pt x="15782" y="3644"/>
                    <a:pt x="14586" y="3323"/>
                  </a:cubicBezTo>
                  <a:cubicBezTo>
                    <a:pt x="12487" y="2757"/>
                    <a:pt x="10553" y="2627"/>
                    <a:pt x="8842" y="2627"/>
                  </a:cubicBezTo>
                  <a:cubicBezTo>
                    <a:pt x="8045" y="2627"/>
                    <a:pt x="7297" y="2655"/>
                    <a:pt x="6602" y="2681"/>
                  </a:cubicBezTo>
                  <a:cubicBezTo>
                    <a:pt x="5946" y="2708"/>
                    <a:pt x="5331" y="2733"/>
                    <a:pt x="4755" y="2733"/>
                  </a:cubicBezTo>
                  <a:cubicBezTo>
                    <a:pt x="2699" y="2733"/>
                    <a:pt x="1149" y="2412"/>
                    <a:pt x="90" y="718"/>
                  </a:cubicBezTo>
                  <a:lnTo>
                    <a:pt x="0" y="771"/>
                  </a:lnTo>
                  <a:cubicBezTo>
                    <a:pt x="1094" y="2518"/>
                    <a:pt x="2679" y="2836"/>
                    <a:pt x="4780" y="2836"/>
                  </a:cubicBezTo>
                  <a:cubicBezTo>
                    <a:pt x="5352" y="2836"/>
                    <a:pt x="5962" y="2812"/>
                    <a:pt x="6611" y="2788"/>
                  </a:cubicBezTo>
                  <a:cubicBezTo>
                    <a:pt x="7306" y="2762"/>
                    <a:pt x="8056" y="2734"/>
                    <a:pt x="8854" y="2734"/>
                  </a:cubicBezTo>
                  <a:cubicBezTo>
                    <a:pt x="10556" y="2734"/>
                    <a:pt x="12477" y="2862"/>
                    <a:pt x="14560" y="3421"/>
                  </a:cubicBezTo>
                  <a:cubicBezTo>
                    <a:pt x="15728" y="3733"/>
                    <a:pt x="16460" y="4215"/>
                    <a:pt x="16781" y="4884"/>
                  </a:cubicBezTo>
                  <a:cubicBezTo>
                    <a:pt x="17316" y="5946"/>
                    <a:pt x="16718" y="7382"/>
                    <a:pt x="16156" y="8756"/>
                  </a:cubicBezTo>
                  <a:cubicBezTo>
                    <a:pt x="15568" y="10174"/>
                    <a:pt x="14970" y="11637"/>
                    <a:pt x="15568" y="12717"/>
                  </a:cubicBezTo>
                  <a:cubicBezTo>
                    <a:pt x="15996" y="13484"/>
                    <a:pt x="16977" y="13983"/>
                    <a:pt x="18574" y="14251"/>
                  </a:cubicBezTo>
                  <a:cubicBezTo>
                    <a:pt x="18895" y="14305"/>
                    <a:pt x="19216" y="14331"/>
                    <a:pt x="19529" y="14331"/>
                  </a:cubicBezTo>
                  <a:cubicBezTo>
                    <a:pt x="23338" y="14331"/>
                    <a:pt x="26844" y="10620"/>
                    <a:pt x="30243" y="7034"/>
                  </a:cubicBezTo>
                  <a:cubicBezTo>
                    <a:pt x="33599" y="3483"/>
                    <a:pt x="36791" y="109"/>
                    <a:pt x="40184" y="109"/>
                  </a:cubicBezTo>
                  <a:cubicBezTo>
                    <a:pt x="40669" y="109"/>
                    <a:pt x="41158" y="178"/>
                    <a:pt x="41653" y="325"/>
                  </a:cubicBezTo>
                  <a:cubicBezTo>
                    <a:pt x="44962" y="1307"/>
                    <a:pt x="47184" y="2502"/>
                    <a:pt x="49146" y="3555"/>
                  </a:cubicBezTo>
                  <a:cubicBezTo>
                    <a:pt x="51716" y="4947"/>
                    <a:pt x="53820" y="6081"/>
                    <a:pt x="57262" y="6081"/>
                  </a:cubicBezTo>
                  <a:cubicBezTo>
                    <a:pt x="57812" y="6081"/>
                    <a:pt x="58396" y="6052"/>
                    <a:pt x="59022" y="5990"/>
                  </a:cubicBezTo>
                  <a:cubicBezTo>
                    <a:pt x="59538" y="5940"/>
                    <a:pt x="60040" y="5917"/>
                    <a:pt x="60529" y="5917"/>
                  </a:cubicBezTo>
                  <a:cubicBezTo>
                    <a:pt x="67108" y="5917"/>
                    <a:pt x="71269" y="10185"/>
                    <a:pt x="72091" y="11887"/>
                  </a:cubicBezTo>
                  <a:lnTo>
                    <a:pt x="72181" y="11833"/>
                  </a:lnTo>
                  <a:cubicBezTo>
                    <a:pt x="71681" y="10790"/>
                    <a:pt x="70209" y="9157"/>
                    <a:pt x="68068" y="7873"/>
                  </a:cubicBezTo>
                  <a:cubicBezTo>
                    <a:pt x="66431" y="6895"/>
                    <a:pt x="63875" y="5816"/>
                    <a:pt x="60554" y="5816"/>
                  </a:cubicBezTo>
                  <a:cubicBezTo>
                    <a:pt x="60057" y="5816"/>
                    <a:pt x="59544" y="5840"/>
                    <a:pt x="59013" y="5892"/>
                  </a:cubicBezTo>
                  <a:cubicBezTo>
                    <a:pt x="58402" y="5951"/>
                    <a:pt x="57830" y="5979"/>
                    <a:pt x="57291" y="5979"/>
                  </a:cubicBezTo>
                  <a:cubicBezTo>
                    <a:pt x="53860" y="5979"/>
                    <a:pt x="51760" y="4846"/>
                    <a:pt x="49200" y="3466"/>
                  </a:cubicBezTo>
                  <a:cubicBezTo>
                    <a:pt x="47228" y="2404"/>
                    <a:pt x="44998" y="1209"/>
                    <a:pt x="41680" y="218"/>
                  </a:cubicBezTo>
                  <a:cubicBezTo>
                    <a:pt x="41178" y="70"/>
                    <a:pt x="40682" y="0"/>
                    <a:pt x="4019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2" name="Google Shape;1022;p9"/>
          <p:cNvSpPr/>
          <p:nvPr/>
        </p:nvSpPr>
        <p:spPr>
          <a:xfrm>
            <a:off x="3057825" y="373393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9"/>
          <p:cNvSpPr/>
          <p:nvPr/>
        </p:nvSpPr>
        <p:spPr>
          <a:xfrm>
            <a:off x="2151500" y="41070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9"/>
          <p:cNvSpPr/>
          <p:nvPr/>
        </p:nvSpPr>
        <p:spPr>
          <a:xfrm>
            <a:off x="746363" y="28179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9"/>
          <p:cNvSpPr/>
          <p:nvPr/>
        </p:nvSpPr>
        <p:spPr>
          <a:xfrm>
            <a:off x="-99837" y="37339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9"/>
          <p:cNvSpPr/>
          <p:nvPr/>
        </p:nvSpPr>
        <p:spPr>
          <a:xfrm>
            <a:off x="8454313" y="34997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9"/>
          <p:cNvSpPr/>
          <p:nvPr/>
        </p:nvSpPr>
        <p:spPr>
          <a:xfrm>
            <a:off x="1441313" y="34997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9"/>
          <p:cNvGrpSpPr/>
          <p:nvPr/>
        </p:nvGrpSpPr>
        <p:grpSpPr>
          <a:xfrm>
            <a:off x="367100" y="1898025"/>
            <a:ext cx="37200" cy="2435125"/>
            <a:chOff x="367100" y="2392375"/>
            <a:chExt cx="37200" cy="2435125"/>
          </a:xfrm>
        </p:grpSpPr>
        <p:sp>
          <p:nvSpPr>
            <p:cNvPr id="1029" name="Google Shape;1029;p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9"/>
          <p:cNvGrpSpPr/>
          <p:nvPr/>
        </p:nvGrpSpPr>
        <p:grpSpPr>
          <a:xfrm>
            <a:off x="881275" y="3614813"/>
            <a:ext cx="37200" cy="833425"/>
            <a:chOff x="367100" y="2392375"/>
            <a:chExt cx="37200" cy="833425"/>
          </a:xfrm>
        </p:grpSpPr>
        <p:sp>
          <p:nvSpPr>
            <p:cNvPr id="1032" name="Google Shape;1032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9"/>
          <p:cNvGrpSpPr/>
          <p:nvPr/>
        </p:nvGrpSpPr>
        <p:grpSpPr>
          <a:xfrm>
            <a:off x="1067913" y="2772300"/>
            <a:ext cx="37200" cy="1232425"/>
            <a:chOff x="367100" y="2392375"/>
            <a:chExt cx="37200" cy="1232425"/>
          </a:xfrm>
        </p:grpSpPr>
        <p:sp>
          <p:nvSpPr>
            <p:cNvPr id="1035" name="Google Shape;1035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9"/>
          <p:cNvGrpSpPr/>
          <p:nvPr/>
        </p:nvGrpSpPr>
        <p:grpSpPr>
          <a:xfrm>
            <a:off x="2586713" y="3738400"/>
            <a:ext cx="37200" cy="1232425"/>
            <a:chOff x="367100" y="2392375"/>
            <a:chExt cx="37200" cy="1232425"/>
          </a:xfrm>
        </p:grpSpPr>
        <p:sp>
          <p:nvSpPr>
            <p:cNvPr id="1038" name="Google Shape;1038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9"/>
          <p:cNvGrpSpPr/>
          <p:nvPr/>
        </p:nvGrpSpPr>
        <p:grpSpPr>
          <a:xfrm>
            <a:off x="1304375" y="4187388"/>
            <a:ext cx="37200" cy="833425"/>
            <a:chOff x="367100" y="2392375"/>
            <a:chExt cx="37200" cy="833425"/>
          </a:xfrm>
        </p:grpSpPr>
        <p:sp>
          <p:nvSpPr>
            <p:cNvPr id="1041" name="Google Shape;1041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" name="Google Shape;1043;p9"/>
          <p:cNvGrpSpPr/>
          <p:nvPr/>
        </p:nvGrpSpPr>
        <p:grpSpPr>
          <a:xfrm>
            <a:off x="1659000" y="2318550"/>
            <a:ext cx="37200" cy="2435125"/>
            <a:chOff x="367100" y="2392375"/>
            <a:chExt cx="37200" cy="2435125"/>
          </a:xfrm>
        </p:grpSpPr>
        <p:sp>
          <p:nvSpPr>
            <p:cNvPr id="1044" name="Google Shape;1044;p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9"/>
          <p:cNvGrpSpPr/>
          <p:nvPr/>
        </p:nvGrpSpPr>
        <p:grpSpPr>
          <a:xfrm>
            <a:off x="658425" y="3814075"/>
            <a:ext cx="37200" cy="1232425"/>
            <a:chOff x="367100" y="2392375"/>
            <a:chExt cx="37200" cy="1232425"/>
          </a:xfrm>
        </p:grpSpPr>
        <p:sp>
          <p:nvSpPr>
            <p:cNvPr id="1047" name="Google Shape;1047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9"/>
          <p:cNvGrpSpPr/>
          <p:nvPr/>
        </p:nvGrpSpPr>
        <p:grpSpPr>
          <a:xfrm>
            <a:off x="3161538" y="4187400"/>
            <a:ext cx="37200" cy="833425"/>
            <a:chOff x="367100" y="2392375"/>
            <a:chExt cx="37200" cy="833425"/>
          </a:xfrm>
        </p:grpSpPr>
        <p:sp>
          <p:nvSpPr>
            <p:cNvPr id="1050" name="Google Shape;1050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9"/>
          <p:cNvGrpSpPr/>
          <p:nvPr/>
        </p:nvGrpSpPr>
        <p:grpSpPr>
          <a:xfrm>
            <a:off x="3964175" y="4033113"/>
            <a:ext cx="37200" cy="833425"/>
            <a:chOff x="367100" y="2392375"/>
            <a:chExt cx="37200" cy="833425"/>
          </a:xfrm>
        </p:grpSpPr>
        <p:sp>
          <p:nvSpPr>
            <p:cNvPr id="1053" name="Google Shape;1053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9"/>
          <p:cNvGrpSpPr/>
          <p:nvPr/>
        </p:nvGrpSpPr>
        <p:grpSpPr>
          <a:xfrm>
            <a:off x="2151500" y="3499713"/>
            <a:ext cx="37200" cy="833425"/>
            <a:chOff x="367100" y="2392375"/>
            <a:chExt cx="37200" cy="833425"/>
          </a:xfrm>
        </p:grpSpPr>
        <p:sp>
          <p:nvSpPr>
            <p:cNvPr id="1056" name="Google Shape;1056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9"/>
          <p:cNvGrpSpPr/>
          <p:nvPr/>
        </p:nvGrpSpPr>
        <p:grpSpPr>
          <a:xfrm>
            <a:off x="7918375" y="2571738"/>
            <a:ext cx="37200" cy="2435125"/>
            <a:chOff x="367100" y="2392375"/>
            <a:chExt cx="37200" cy="2435125"/>
          </a:xfrm>
        </p:grpSpPr>
        <p:sp>
          <p:nvSpPr>
            <p:cNvPr id="1059" name="Google Shape;1059;p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9"/>
          <p:cNvGrpSpPr/>
          <p:nvPr/>
        </p:nvGrpSpPr>
        <p:grpSpPr>
          <a:xfrm>
            <a:off x="7713288" y="4333150"/>
            <a:ext cx="37200" cy="833425"/>
            <a:chOff x="367100" y="2392375"/>
            <a:chExt cx="37200" cy="833425"/>
          </a:xfrm>
        </p:grpSpPr>
        <p:sp>
          <p:nvSpPr>
            <p:cNvPr id="1062" name="Google Shape;1062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9"/>
          <p:cNvGrpSpPr/>
          <p:nvPr/>
        </p:nvGrpSpPr>
        <p:grpSpPr>
          <a:xfrm>
            <a:off x="7349700" y="3263500"/>
            <a:ext cx="37200" cy="1232425"/>
            <a:chOff x="367100" y="2392375"/>
            <a:chExt cx="37200" cy="1232425"/>
          </a:xfrm>
        </p:grpSpPr>
        <p:sp>
          <p:nvSpPr>
            <p:cNvPr id="1065" name="Google Shape;1065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" name="Google Shape;1067;p9"/>
          <p:cNvGrpSpPr/>
          <p:nvPr/>
        </p:nvGrpSpPr>
        <p:grpSpPr>
          <a:xfrm>
            <a:off x="8872675" y="1608338"/>
            <a:ext cx="37200" cy="2435125"/>
            <a:chOff x="367100" y="2392375"/>
            <a:chExt cx="37200" cy="2435125"/>
          </a:xfrm>
        </p:grpSpPr>
        <p:sp>
          <p:nvSpPr>
            <p:cNvPr id="1068" name="Google Shape;1068;p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9"/>
          <p:cNvGrpSpPr/>
          <p:nvPr/>
        </p:nvGrpSpPr>
        <p:grpSpPr>
          <a:xfrm>
            <a:off x="5876450" y="4187388"/>
            <a:ext cx="37200" cy="833425"/>
            <a:chOff x="367100" y="2392375"/>
            <a:chExt cx="37200" cy="833425"/>
          </a:xfrm>
        </p:grpSpPr>
        <p:sp>
          <p:nvSpPr>
            <p:cNvPr id="1071" name="Google Shape;1071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9"/>
          <p:cNvGrpSpPr/>
          <p:nvPr/>
        </p:nvGrpSpPr>
        <p:grpSpPr>
          <a:xfrm>
            <a:off x="5316300" y="4085913"/>
            <a:ext cx="37200" cy="833425"/>
            <a:chOff x="367100" y="2392375"/>
            <a:chExt cx="37200" cy="833425"/>
          </a:xfrm>
        </p:grpSpPr>
        <p:sp>
          <p:nvSpPr>
            <p:cNvPr id="1074" name="Google Shape;1074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9"/>
          <p:cNvGrpSpPr/>
          <p:nvPr/>
        </p:nvGrpSpPr>
        <p:grpSpPr>
          <a:xfrm>
            <a:off x="6436600" y="3614825"/>
            <a:ext cx="37200" cy="1232425"/>
            <a:chOff x="367100" y="2392375"/>
            <a:chExt cx="37200" cy="1232425"/>
          </a:xfrm>
        </p:grpSpPr>
        <p:sp>
          <p:nvSpPr>
            <p:cNvPr id="1077" name="Google Shape;1077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9"/>
          <p:cNvGrpSpPr/>
          <p:nvPr/>
        </p:nvGrpSpPr>
        <p:grpSpPr>
          <a:xfrm>
            <a:off x="8909875" y="4143300"/>
            <a:ext cx="37200" cy="833425"/>
            <a:chOff x="367100" y="2392375"/>
            <a:chExt cx="37200" cy="833425"/>
          </a:xfrm>
        </p:grpSpPr>
        <p:sp>
          <p:nvSpPr>
            <p:cNvPr id="1080" name="Google Shape;1080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9"/>
          <p:cNvGrpSpPr/>
          <p:nvPr/>
        </p:nvGrpSpPr>
        <p:grpSpPr>
          <a:xfrm>
            <a:off x="8561688" y="3987913"/>
            <a:ext cx="37200" cy="833425"/>
            <a:chOff x="367100" y="2392375"/>
            <a:chExt cx="37200" cy="833425"/>
          </a:xfrm>
        </p:grpSpPr>
        <p:sp>
          <p:nvSpPr>
            <p:cNvPr id="1083" name="Google Shape;1083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9"/>
          <p:cNvGrpSpPr/>
          <p:nvPr/>
        </p:nvGrpSpPr>
        <p:grpSpPr>
          <a:xfrm>
            <a:off x="8250688" y="3614825"/>
            <a:ext cx="37200" cy="1232425"/>
            <a:chOff x="367100" y="2392375"/>
            <a:chExt cx="37200" cy="1232425"/>
          </a:xfrm>
        </p:grpSpPr>
        <p:sp>
          <p:nvSpPr>
            <p:cNvPr id="1086" name="Google Shape;1086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1088;p9"/>
          <p:cNvSpPr/>
          <p:nvPr/>
        </p:nvSpPr>
        <p:spPr>
          <a:xfrm>
            <a:off x="7070700" y="38586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9"/>
          <p:cNvSpPr/>
          <p:nvPr/>
        </p:nvSpPr>
        <p:spPr>
          <a:xfrm>
            <a:off x="6323266" y="4428744"/>
            <a:ext cx="504900" cy="5049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0" name="Google Shape;1090;p9"/>
          <p:cNvGrpSpPr/>
          <p:nvPr/>
        </p:nvGrpSpPr>
        <p:grpSpPr>
          <a:xfrm>
            <a:off x="179163" y="3701225"/>
            <a:ext cx="37200" cy="1232425"/>
            <a:chOff x="367100" y="2392375"/>
            <a:chExt cx="37200" cy="1232425"/>
          </a:xfrm>
        </p:grpSpPr>
        <p:sp>
          <p:nvSpPr>
            <p:cNvPr id="1091" name="Google Shape;1091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9"/>
          <p:cNvGrpSpPr/>
          <p:nvPr/>
        </p:nvGrpSpPr>
        <p:grpSpPr>
          <a:xfrm>
            <a:off x="4664063" y="3971538"/>
            <a:ext cx="37200" cy="833425"/>
            <a:chOff x="367100" y="2392375"/>
            <a:chExt cx="37200" cy="833425"/>
          </a:xfrm>
        </p:grpSpPr>
        <p:sp>
          <p:nvSpPr>
            <p:cNvPr id="1094" name="Google Shape;1094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6" name="Google Shape;1096;p9"/>
          <p:cNvSpPr/>
          <p:nvPr/>
        </p:nvSpPr>
        <p:spPr>
          <a:xfrm>
            <a:off x="8003700" y="28179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7" name="Google Shape;1097;p9"/>
          <p:cNvGrpSpPr/>
          <p:nvPr/>
        </p:nvGrpSpPr>
        <p:grpSpPr>
          <a:xfrm>
            <a:off x="8561675" y="2681650"/>
            <a:ext cx="37200" cy="1232425"/>
            <a:chOff x="367100" y="2392375"/>
            <a:chExt cx="37200" cy="1232425"/>
          </a:xfrm>
        </p:grpSpPr>
        <p:sp>
          <p:nvSpPr>
            <p:cNvPr id="1098" name="Google Shape;1098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3"/>
          <p:cNvSpPr/>
          <p:nvPr/>
        </p:nvSpPr>
        <p:spPr>
          <a:xfrm>
            <a:off x="-301350" y="241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13"/>
          <p:cNvSpPr/>
          <p:nvPr/>
        </p:nvSpPr>
        <p:spPr>
          <a:xfrm>
            <a:off x="8729500" y="13608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3" name="Google Shape;1353;p13"/>
          <p:cNvGrpSpPr/>
          <p:nvPr/>
        </p:nvGrpSpPr>
        <p:grpSpPr>
          <a:xfrm>
            <a:off x="3276675" y="4340850"/>
            <a:ext cx="7141649" cy="2247459"/>
            <a:chOff x="3025400" y="1754925"/>
            <a:chExt cx="7141649" cy="2247459"/>
          </a:xfrm>
        </p:grpSpPr>
        <p:sp>
          <p:nvSpPr>
            <p:cNvPr id="1354" name="Google Shape;1354;p13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3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3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3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3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3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3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3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3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3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3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3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3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3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3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3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3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3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3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3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3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3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3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3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3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3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3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1" name="Google Shape;1381;p13"/>
          <p:cNvGrpSpPr/>
          <p:nvPr/>
        </p:nvGrpSpPr>
        <p:grpSpPr>
          <a:xfrm rot="-9787080">
            <a:off x="-2568209" y="4159542"/>
            <a:ext cx="7141613" cy="2247447"/>
            <a:chOff x="3025400" y="1754925"/>
            <a:chExt cx="7141649" cy="2247459"/>
          </a:xfrm>
        </p:grpSpPr>
        <p:sp>
          <p:nvSpPr>
            <p:cNvPr id="1382" name="Google Shape;1382;p13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3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3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3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3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3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3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3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3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3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3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3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3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3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3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3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3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3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3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3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3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3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3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3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3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3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3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9" name="Google Shape;1409;p13"/>
          <p:cNvSpPr/>
          <p:nvPr/>
        </p:nvSpPr>
        <p:spPr>
          <a:xfrm>
            <a:off x="-895000" y="4250150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13"/>
          <p:cNvSpPr/>
          <p:nvPr/>
        </p:nvSpPr>
        <p:spPr>
          <a:xfrm>
            <a:off x="3214375" y="45431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13"/>
          <p:cNvSpPr/>
          <p:nvPr/>
        </p:nvSpPr>
        <p:spPr>
          <a:xfrm>
            <a:off x="794850" y="436222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13"/>
          <p:cNvSpPr/>
          <p:nvPr/>
        </p:nvSpPr>
        <p:spPr>
          <a:xfrm>
            <a:off x="5990238" y="45431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13"/>
          <p:cNvSpPr/>
          <p:nvPr/>
        </p:nvSpPr>
        <p:spPr>
          <a:xfrm>
            <a:off x="7872200" y="37819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13"/>
          <p:cNvSpPr/>
          <p:nvPr/>
        </p:nvSpPr>
        <p:spPr>
          <a:xfrm>
            <a:off x="1448925" y="454786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13"/>
          <p:cNvSpPr/>
          <p:nvPr/>
        </p:nvSpPr>
        <p:spPr>
          <a:xfrm>
            <a:off x="4175563" y="4662225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13"/>
          <p:cNvSpPr/>
          <p:nvPr/>
        </p:nvSpPr>
        <p:spPr>
          <a:xfrm>
            <a:off x="88088" y="4452250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7" name="Google Shape;1417;p13"/>
          <p:cNvGrpSpPr/>
          <p:nvPr/>
        </p:nvGrpSpPr>
        <p:grpSpPr>
          <a:xfrm>
            <a:off x="367100" y="3091113"/>
            <a:ext cx="37200" cy="2435125"/>
            <a:chOff x="367100" y="2392375"/>
            <a:chExt cx="37200" cy="2435125"/>
          </a:xfrm>
        </p:grpSpPr>
        <p:sp>
          <p:nvSpPr>
            <p:cNvPr id="1418" name="Google Shape;1418;p1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0" name="Google Shape;1420;p13"/>
          <p:cNvGrpSpPr/>
          <p:nvPr/>
        </p:nvGrpSpPr>
        <p:grpSpPr>
          <a:xfrm>
            <a:off x="881275" y="4986413"/>
            <a:ext cx="37200" cy="833425"/>
            <a:chOff x="367100" y="2392375"/>
            <a:chExt cx="37200" cy="833425"/>
          </a:xfrm>
        </p:grpSpPr>
        <p:sp>
          <p:nvSpPr>
            <p:cNvPr id="1421" name="Google Shape;1421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3" name="Google Shape;1423;p13"/>
          <p:cNvGrpSpPr/>
          <p:nvPr/>
        </p:nvGrpSpPr>
        <p:grpSpPr>
          <a:xfrm>
            <a:off x="2579388" y="4753675"/>
            <a:ext cx="37200" cy="1232425"/>
            <a:chOff x="367100" y="2392375"/>
            <a:chExt cx="37200" cy="1232425"/>
          </a:xfrm>
        </p:grpSpPr>
        <p:sp>
          <p:nvSpPr>
            <p:cNvPr id="1424" name="Google Shape;1424;p1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6" name="Google Shape;1426;p13"/>
          <p:cNvGrpSpPr/>
          <p:nvPr/>
        </p:nvGrpSpPr>
        <p:grpSpPr>
          <a:xfrm>
            <a:off x="1123750" y="4543113"/>
            <a:ext cx="37200" cy="833425"/>
            <a:chOff x="367100" y="2392375"/>
            <a:chExt cx="37200" cy="833425"/>
          </a:xfrm>
        </p:grpSpPr>
        <p:sp>
          <p:nvSpPr>
            <p:cNvPr id="1427" name="Google Shape;1427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9" name="Google Shape;1429;p13"/>
          <p:cNvGrpSpPr/>
          <p:nvPr/>
        </p:nvGrpSpPr>
        <p:grpSpPr>
          <a:xfrm>
            <a:off x="8663900" y="2917463"/>
            <a:ext cx="37200" cy="2435125"/>
            <a:chOff x="367100" y="2392375"/>
            <a:chExt cx="37200" cy="2435125"/>
          </a:xfrm>
        </p:grpSpPr>
        <p:sp>
          <p:nvSpPr>
            <p:cNvPr id="1430" name="Google Shape;1430;p1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13"/>
          <p:cNvGrpSpPr/>
          <p:nvPr/>
        </p:nvGrpSpPr>
        <p:grpSpPr>
          <a:xfrm>
            <a:off x="658425" y="4271275"/>
            <a:ext cx="37200" cy="1232425"/>
            <a:chOff x="367100" y="2392375"/>
            <a:chExt cx="37200" cy="1232425"/>
          </a:xfrm>
        </p:grpSpPr>
        <p:sp>
          <p:nvSpPr>
            <p:cNvPr id="1433" name="Google Shape;1433;p1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" name="Google Shape;1435;p13"/>
          <p:cNvGrpSpPr/>
          <p:nvPr/>
        </p:nvGrpSpPr>
        <p:grpSpPr>
          <a:xfrm>
            <a:off x="3451700" y="4543125"/>
            <a:ext cx="37200" cy="833425"/>
            <a:chOff x="367100" y="2392375"/>
            <a:chExt cx="37200" cy="833425"/>
          </a:xfrm>
        </p:grpSpPr>
        <p:sp>
          <p:nvSpPr>
            <p:cNvPr id="1436" name="Google Shape;1436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8" name="Google Shape;1438;p13"/>
          <p:cNvGrpSpPr/>
          <p:nvPr/>
        </p:nvGrpSpPr>
        <p:grpSpPr>
          <a:xfrm>
            <a:off x="4418513" y="4333125"/>
            <a:ext cx="37200" cy="833425"/>
            <a:chOff x="367100" y="2392375"/>
            <a:chExt cx="37200" cy="833425"/>
          </a:xfrm>
        </p:grpSpPr>
        <p:sp>
          <p:nvSpPr>
            <p:cNvPr id="1439" name="Google Shape;1439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1" name="Google Shape;1441;p13"/>
          <p:cNvGrpSpPr/>
          <p:nvPr/>
        </p:nvGrpSpPr>
        <p:grpSpPr>
          <a:xfrm>
            <a:off x="2119200" y="4683913"/>
            <a:ext cx="37200" cy="833425"/>
            <a:chOff x="367100" y="2392375"/>
            <a:chExt cx="37200" cy="833425"/>
          </a:xfrm>
        </p:grpSpPr>
        <p:sp>
          <p:nvSpPr>
            <p:cNvPr id="1442" name="Google Shape;1442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13"/>
          <p:cNvGrpSpPr/>
          <p:nvPr/>
        </p:nvGrpSpPr>
        <p:grpSpPr>
          <a:xfrm>
            <a:off x="7713288" y="4866550"/>
            <a:ext cx="37200" cy="833425"/>
            <a:chOff x="367100" y="2392375"/>
            <a:chExt cx="37200" cy="833425"/>
          </a:xfrm>
        </p:grpSpPr>
        <p:sp>
          <p:nvSpPr>
            <p:cNvPr id="1445" name="Google Shape;1445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7" name="Google Shape;1447;p13"/>
          <p:cNvGrpSpPr/>
          <p:nvPr/>
        </p:nvGrpSpPr>
        <p:grpSpPr>
          <a:xfrm>
            <a:off x="5876450" y="4720788"/>
            <a:ext cx="37200" cy="833425"/>
            <a:chOff x="367100" y="2392375"/>
            <a:chExt cx="37200" cy="833425"/>
          </a:xfrm>
        </p:grpSpPr>
        <p:sp>
          <p:nvSpPr>
            <p:cNvPr id="1448" name="Google Shape;1448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0" name="Google Shape;1450;p13"/>
          <p:cNvGrpSpPr/>
          <p:nvPr/>
        </p:nvGrpSpPr>
        <p:grpSpPr>
          <a:xfrm>
            <a:off x="4500363" y="2941413"/>
            <a:ext cx="37200" cy="2435125"/>
            <a:chOff x="367100" y="2392375"/>
            <a:chExt cx="37200" cy="2435125"/>
          </a:xfrm>
        </p:grpSpPr>
        <p:sp>
          <p:nvSpPr>
            <p:cNvPr id="1451" name="Google Shape;1451;p1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3" name="Google Shape;1453;p13"/>
          <p:cNvGrpSpPr/>
          <p:nvPr/>
        </p:nvGrpSpPr>
        <p:grpSpPr>
          <a:xfrm>
            <a:off x="5316300" y="4543113"/>
            <a:ext cx="37200" cy="833425"/>
            <a:chOff x="367100" y="2392375"/>
            <a:chExt cx="37200" cy="833425"/>
          </a:xfrm>
        </p:grpSpPr>
        <p:sp>
          <p:nvSpPr>
            <p:cNvPr id="1454" name="Google Shape;1454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13"/>
          <p:cNvGrpSpPr/>
          <p:nvPr/>
        </p:nvGrpSpPr>
        <p:grpSpPr>
          <a:xfrm>
            <a:off x="6646700" y="4622300"/>
            <a:ext cx="37200" cy="1232425"/>
            <a:chOff x="367100" y="2392375"/>
            <a:chExt cx="37200" cy="1232425"/>
          </a:xfrm>
        </p:grpSpPr>
        <p:sp>
          <p:nvSpPr>
            <p:cNvPr id="1457" name="Google Shape;1457;p1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13"/>
          <p:cNvGrpSpPr/>
          <p:nvPr/>
        </p:nvGrpSpPr>
        <p:grpSpPr>
          <a:xfrm>
            <a:off x="8766100" y="4428750"/>
            <a:ext cx="37200" cy="833425"/>
            <a:chOff x="367100" y="2392375"/>
            <a:chExt cx="37200" cy="833425"/>
          </a:xfrm>
        </p:grpSpPr>
        <p:sp>
          <p:nvSpPr>
            <p:cNvPr id="1460" name="Google Shape;1460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13"/>
          <p:cNvGrpSpPr/>
          <p:nvPr/>
        </p:nvGrpSpPr>
        <p:grpSpPr>
          <a:xfrm>
            <a:off x="8333088" y="4546963"/>
            <a:ext cx="37200" cy="833425"/>
            <a:chOff x="367100" y="2392375"/>
            <a:chExt cx="37200" cy="833425"/>
          </a:xfrm>
        </p:grpSpPr>
        <p:sp>
          <p:nvSpPr>
            <p:cNvPr id="1463" name="Google Shape;1463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5" name="Google Shape;1465;p13"/>
          <p:cNvGrpSpPr/>
          <p:nvPr/>
        </p:nvGrpSpPr>
        <p:grpSpPr>
          <a:xfrm>
            <a:off x="9008488" y="3926850"/>
            <a:ext cx="37200" cy="1232425"/>
            <a:chOff x="367100" y="2392375"/>
            <a:chExt cx="37200" cy="1232425"/>
          </a:xfrm>
        </p:grpSpPr>
        <p:sp>
          <p:nvSpPr>
            <p:cNvPr id="1466" name="Google Shape;1466;p1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8" name="Google Shape;1468;p13"/>
          <p:cNvSpPr/>
          <p:nvPr/>
        </p:nvSpPr>
        <p:spPr>
          <a:xfrm>
            <a:off x="7556900" y="4776200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13"/>
          <p:cNvSpPr/>
          <p:nvPr/>
        </p:nvSpPr>
        <p:spPr>
          <a:xfrm>
            <a:off x="6807341" y="4821344"/>
            <a:ext cx="504900" cy="5049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0" name="Google Shape;1470;p13"/>
          <p:cNvGrpSpPr/>
          <p:nvPr/>
        </p:nvGrpSpPr>
        <p:grpSpPr>
          <a:xfrm>
            <a:off x="179163" y="3853625"/>
            <a:ext cx="37200" cy="1232425"/>
            <a:chOff x="367100" y="2392375"/>
            <a:chExt cx="37200" cy="1232425"/>
          </a:xfrm>
        </p:grpSpPr>
        <p:sp>
          <p:nvSpPr>
            <p:cNvPr id="1471" name="Google Shape;1471;p1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" name="Google Shape;1473;p13"/>
          <p:cNvGrpSpPr/>
          <p:nvPr/>
        </p:nvGrpSpPr>
        <p:grpSpPr>
          <a:xfrm>
            <a:off x="4664063" y="4543100"/>
            <a:ext cx="37200" cy="833425"/>
            <a:chOff x="367100" y="2392375"/>
            <a:chExt cx="37200" cy="833425"/>
          </a:xfrm>
        </p:grpSpPr>
        <p:sp>
          <p:nvSpPr>
            <p:cNvPr id="1474" name="Google Shape;1474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6" name="Google Shape;1476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13"/>
          <p:cNvSpPr txBox="1">
            <a:spLocks noGrp="1"/>
          </p:cNvSpPr>
          <p:nvPr>
            <p:ph type="title" idx="2"/>
          </p:nvPr>
        </p:nvSpPr>
        <p:spPr>
          <a:xfrm>
            <a:off x="1957350" y="1436200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78" name="Google Shape;1478;p13"/>
          <p:cNvSpPr txBox="1">
            <a:spLocks noGrp="1"/>
          </p:cNvSpPr>
          <p:nvPr>
            <p:ph type="subTitle" idx="1"/>
          </p:nvPr>
        </p:nvSpPr>
        <p:spPr>
          <a:xfrm>
            <a:off x="1957350" y="1696970"/>
            <a:ext cx="24165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9" name="Google Shape;1479;p13"/>
          <p:cNvSpPr txBox="1">
            <a:spLocks noGrp="1"/>
          </p:cNvSpPr>
          <p:nvPr>
            <p:ph type="title" idx="3" hasCustomPrompt="1"/>
          </p:nvPr>
        </p:nvSpPr>
        <p:spPr>
          <a:xfrm>
            <a:off x="1064566" y="1495488"/>
            <a:ext cx="809700" cy="6576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480" name="Google Shape;1480;p13"/>
          <p:cNvSpPr txBox="1">
            <a:spLocks noGrp="1"/>
          </p:cNvSpPr>
          <p:nvPr>
            <p:ph type="title" idx="4"/>
          </p:nvPr>
        </p:nvSpPr>
        <p:spPr>
          <a:xfrm>
            <a:off x="1957350" y="2506199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81" name="Google Shape;1481;p13"/>
          <p:cNvSpPr txBox="1">
            <a:spLocks noGrp="1"/>
          </p:cNvSpPr>
          <p:nvPr>
            <p:ph type="subTitle" idx="5"/>
          </p:nvPr>
        </p:nvSpPr>
        <p:spPr>
          <a:xfrm>
            <a:off x="1957350" y="2766955"/>
            <a:ext cx="24165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2" name="Google Shape;1482;p13"/>
          <p:cNvSpPr txBox="1">
            <a:spLocks noGrp="1"/>
          </p:cNvSpPr>
          <p:nvPr>
            <p:ph type="title" idx="6" hasCustomPrompt="1"/>
          </p:nvPr>
        </p:nvSpPr>
        <p:spPr>
          <a:xfrm>
            <a:off x="1064566" y="2565482"/>
            <a:ext cx="809700" cy="6576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483" name="Google Shape;1483;p13"/>
          <p:cNvSpPr txBox="1">
            <a:spLocks noGrp="1"/>
          </p:cNvSpPr>
          <p:nvPr>
            <p:ph type="title" idx="7"/>
          </p:nvPr>
        </p:nvSpPr>
        <p:spPr>
          <a:xfrm>
            <a:off x="1957350" y="3576175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84" name="Google Shape;1484;p13"/>
          <p:cNvSpPr txBox="1">
            <a:spLocks noGrp="1"/>
          </p:cNvSpPr>
          <p:nvPr>
            <p:ph type="subTitle" idx="8"/>
          </p:nvPr>
        </p:nvSpPr>
        <p:spPr>
          <a:xfrm>
            <a:off x="1957350" y="3836916"/>
            <a:ext cx="24165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5" name="Google Shape;1485;p13"/>
          <p:cNvSpPr txBox="1">
            <a:spLocks noGrp="1"/>
          </p:cNvSpPr>
          <p:nvPr>
            <p:ph type="title" idx="9" hasCustomPrompt="1"/>
          </p:nvPr>
        </p:nvSpPr>
        <p:spPr>
          <a:xfrm>
            <a:off x="1064566" y="3635463"/>
            <a:ext cx="809700" cy="6576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486" name="Google Shape;1486;p13"/>
          <p:cNvSpPr txBox="1">
            <a:spLocks noGrp="1"/>
          </p:cNvSpPr>
          <p:nvPr>
            <p:ph type="title" idx="13"/>
          </p:nvPr>
        </p:nvSpPr>
        <p:spPr>
          <a:xfrm>
            <a:off x="5721700" y="1436200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87" name="Google Shape;1487;p13"/>
          <p:cNvSpPr txBox="1">
            <a:spLocks noGrp="1"/>
          </p:cNvSpPr>
          <p:nvPr>
            <p:ph type="subTitle" idx="14"/>
          </p:nvPr>
        </p:nvSpPr>
        <p:spPr>
          <a:xfrm>
            <a:off x="5721700" y="1696970"/>
            <a:ext cx="24165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8" name="Google Shape;1488;p13"/>
          <p:cNvSpPr txBox="1">
            <a:spLocks noGrp="1"/>
          </p:cNvSpPr>
          <p:nvPr>
            <p:ph type="title" idx="15" hasCustomPrompt="1"/>
          </p:nvPr>
        </p:nvSpPr>
        <p:spPr>
          <a:xfrm>
            <a:off x="4828916" y="1495475"/>
            <a:ext cx="809700" cy="6576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489" name="Google Shape;1489;p13"/>
          <p:cNvSpPr txBox="1">
            <a:spLocks noGrp="1"/>
          </p:cNvSpPr>
          <p:nvPr>
            <p:ph type="title" idx="16"/>
          </p:nvPr>
        </p:nvSpPr>
        <p:spPr>
          <a:xfrm>
            <a:off x="5721700" y="2506199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90" name="Google Shape;1490;p13"/>
          <p:cNvSpPr txBox="1">
            <a:spLocks noGrp="1"/>
          </p:cNvSpPr>
          <p:nvPr>
            <p:ph type="subTitle" idx="17"/>
          </p:nvPr>
        </p:nvSpPr>
        <p:spPr>
          <a:xfrm>
            <a:off x="5721700" y="2766955"/>
            <a:ext cx="24165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1" name="Google Shape;1491;p13"/>
          <p:cNvSpPr txBox="1">
            <a:spLocks noGrp="1"/>
          </p:cNvSpPr>
          <p:nvPr>
            <p:ph type="title" idx="18" hasCustomPrompt="1"/>
          </p:nvPr>
        </p:nvSpPr>
        <p:spPr>
          <a:xfrm>
            <a:off x="4828916" y="2565469"/>
            <a:ext cx="809700" cy="6576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492" name="Google Shape;1492;p13"/>
          <p:cNvSpPr txBox="1">
            <a:spLocks noGrp="1"/>
          </p:cNvSpPr>
          <p:nvPr>
            <p:ph type="title" idx="19"/>
          </p:nvPr>
        </p:nvSpPr>
        <p:spPr>
          <a:xfrm>
            <a:off x="5721700" y="3576175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93" name="Google Shape;1493;p13"/>
          <p:cNvSpPr txBox="1">
            <a:spLocks noGrp="1"/>
          </p:cNvSpPr>
          <p:nvPr>
            <p:ph type="subTitle" idx="20"/>
          </p:nvPr>
        </p:nvSpPr>
        <p:spPr>
          <a:xfrm>
            <a:off x="5721700" y="3836916"/>
            <a:ext cx="24165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4" name="Google Shape;1494;p13"/>
          <p:cNvSpPr txBox="1">
            <a:spLocks noGrp="1"/>
          </p:cNvSpPr>
          <p:nvPr>
            <p:ph type="title" idx="21" hasCustomPrompt="1"/>
          </p:nvPr>
        </p:nvSpPr>
        <p:spPr>
          <a:xfrm>
            <a:off x="4828916" y="3635463"/>
            <a:ext cx="809700" cy="6576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3" name="Google Shape;4273;p34"/>
          <p:cNvGrpSpPr/>
          <p:nvPr/>
        </p:nvGrpSpPr>
        <p:grpSpPr>
          <a:xfrm rot="9442976">
            <a:off x="1971015" y="3073054"/>
            <a:ext cx="9165281" cy="2491532"/>
            <a:chOff x="5171575" y="1460000"/>
            <a:chExt cx="1813675" cy="493025"/>
          </a:xfrm>
        </p:grpSpPr>
        <p:sp>
          <p:nvSpPr>
            <p:cNvPr id="4274" name="Google Shape;4274;p34"/>
            <p:cNvSpPr/>
            <p:nvPr/>
          </p:nvSpPr>
          <p:spPr>
            <a:xfrm>
              <a:off x="5268600" y="1460000"/>
              <a:ext cx="1716650" cy="394450"/>
            </a:xfrm>
            <a:custGeom>
              <a:avLst/>
              <a:gdLst/>
              <a:ahLst/>
              <a:cxnLst/>
              <a:rect l="l" t="t" r="r" b="b"/>
              <a:pathLst>
                <a:path w="68666" h="15778" extrusionOk="0">
                  <a:moveTo>
                    <a:pt x="11229" y="1"/>
                  </a:moveTo>
                  <a:cubicBezTo>
                    <a:pt x="5339" y="1"/>
                    <a:pt x="67" y="3484"/>
                    <a:pt x="0" y="3529"/>
                  </a:cubicBezTo>
                  <a:lnTo>
                    <a:pt x="62" y="3618"/>
                  </a:lnTo>
                  <a:cubicBezTo>
                    <a:pt x="122" y="3573"/>
                    <a:pt x="5374" y="104"/>
                    <a:pt x="11234" y="104"/>
                  </a:cubicBezTo>
                  <a:cubicBezTo>
                    <a:pt x="12364" y="104"/>
                    <a:pt x="13516" y="233"/>
                    <a:pt x="14657" y="540"/>
                  </a:cubicBezTo>
                  <a:cubicBezTo>
                    <a:pt x="18583" y="1602"/>
                    <a:pt x="20804" y="4831"/>
                    <a:pt x="22954" y="7954"/>
                  </a:cubicBezTo>
                  <a:cubicBezTo>
                    <a:pt x="24711" y="10514"/>
                    <a:pt x="26380" y="12931"/>
                    <a:pt x="28860" y="14002"/>
                  </a:cubicBezTo>
                  <a:cubicBezTo>
                    <a:pt x="31598" y="15180"/>
                    <a:pt x="34114" y="15777"/>
                    <a:pt x="36443" y="15777"/>
                  </a:cubicBezTo>
                  <a:cubicBezTo>
                    <a:pt x="38396" y="15777"/>
                    <a:pt x="40216" y="15358"/>
                    <a:pt x="41938" y="14528"/>
                  </a:cubicBezTo>
                  <a:cubicBezTo>
                    <a:pt x="45257" y="12931"/>
                    <a:pt x="47737" y="10068"/>
                    <a:pt x="50136" y="7293"/>
                  </a:cubicBezTo>
                  <a:cubicBezTo>
                    <a:pt x="53169" y="3787"/>
                    <a:pt x="56033" y="478"/>
                    <a:pt x="60137" y="451"/>
                  </a:cubicBezTo>
                  <a:lnTo>
                    <a:pt x="60235" y="451"/>
                  </a:lnTo>
                  <a:cubicBezTo>
                    <a:pt x="63295" y="451"/>
                    <a:pt x="65507" y="1147"/>
                    <a:pt x="66837" y="2512"/>
                  </a:cubicBezTo>
                  <a:cubicBezTo>
                    <a:pt x="68558" y="4296"/>
                    <a:pt x="68460" y="6874"/>
                    <a:pt x="68398" y="8587"/>
                  </a:cubicBezTo>
                  <a:cubicBezTo>
                    <a:pt x="68380" y="9247"/>
                    <a:pt x="68353" y="9765"/>
                    <a:pt x="68442" y="10095"/>
                  </a:cubicBezTo>
                  <a:lnTo>
                    <a:pt x="68540" y="10077"/>
                  </a:lnTo>
                  <a:cubicBezTo>
                    <a:pt x="68460" y="9756"/>
                    <a:pt x="68478" y="9238"/>
                    <a:pt x="68505" y="8587"/>
                  </a:cubicBezTo>
                  <a:cubicBezTo>
                    <a:pt x="68567" y="6865"/>
                    <a:pt x="68665" y="4251"/>
                    <a:pt x="66908" y="2440"/>
                  </a:cubicBezTo>
                  <a:cubicBezTo>
                    <a:pt x="65570" y="1049"/>
                    <a:pt x="63322" y="353"/>
                    <a:pt x="60235" y="353"/>
                  </a:cubicBezTo>
                  <a:lnTo>
                    <a:pt x="60137" y="353"/>
                  </a:lnTo>
                  <a:cubicBezTo>
                    <a:pt x="55989" y="371"/>
                    <a:pt x="53107" y="3698"/>
                    <a:pt x="50056" y="7222"/>
                  </a:cubicBezTo>
                  <a:cubicBezTo>
                    <a:pt x="46576" y="11240"/>
                    <a:pt x="42754" y="15659"/>
                    <a:pt x="36408" y="15659"/>
                  </a:cubicBezTo>
                  <a:cubicBezTo>
                    <a:pt x="34230" y="15659"/>
                    <a:pt x="31756" y="15139"/>
                    <a:pt x="28895" y="13904"/>
                  </a:cubicBezTo>
                  <a:cubicBezTo>
                    <a:pt x="26442" y="12842"/>
                    <a:pt x="24792" y="10443"/>
                    <a:pt x="23043" y="7891"/>
                  </a:cubicBezTo>
                  <a:cubicBezTo>
                    <a:pt x="20884" y="4751"/>
                    <a:pt x="18645" y="1504"/>
                    <a:pt x="14684" y="442"/>
                  </a:cubicBezTo>
                  <a:cubicBezTo>
                    <a:pt x="13531" y="131"/>
                    <a:pt x="12369" y="1"/>
                    <a:pt x="1122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34"/>
            <p:cNvSpPr/>
            <p:nvPr/>
          </p:nvSpPr>
          <p:spPr>
            <a:xfrm>
              <a:off x="5264575" y="1467800"/>
              <a:ext cx="1717325" cy="382175"/>
            </a:xfrm>
            <a:custGeom>
              <a:avLst/>
              <a:gdLst/>
              <a:ahLst/>
              <a:cxnLst/>
              <a:rect l="l" t="t" r="r" b="b"/>
              <a:pathLst>
                <a:path w="68693" h="15287" extrusionOk="0">
                  <a:moveTo>
                    <a:pt x="11153" y="0"/>
                  </a:moveTo>
                  <a:cubicBezTo>
                    <a:pt x="6400" y="0"/>
                    <a:pt x="2154" y="2227"/>
                    <a:pt x="589" y="3047"/>
                  </a:cubicBezTo>
                  <a:cubicBezTo>
                    <a:pt x="322" y="3181"/>
                    <a:pt x="90" y="3306"/>
                    <a:pt x="54" y="3306"/>
                  </a:cubicBezTo>
                  <a:cubicBezTo>
                    <a:pt x="54" y="3306"/>
                    <a:pt x="81" y="3315"/>
                    <a:pt x="90" y="3333"/>
                  </a:cubicBezTo>
                  <a:lnTo>
                    <a:pt x="0" y="3386"/>
                  </a:lnTo>
                  <a:cubicBezTo>
                    <a:pt x="11" y="3404"/>
                    <a:pt x="22" y="3416"/>
                    <a:pt x="45" y="3416"/>
                  </a:cubicBezTo>
                  <a:cubicBezTo>
                    <a:pt x="104" y="3416"/>
                    <a:pt x="240" y="3346"/>
                    <a:pt x="634" y="3136"/>
                  </a:cubicBezTo>
                  <a:cubicBezTo>
                    <a:pt x="2192" y="2324"/>
                    <a:pt x="6429" y="101"/>
                    <a:pt x="11161" y="101"/>
                  </a:cubicBezTo>
                  <a:cubicBezTo>
                    <a:pt x="12038" y="101"/>
                    <a:pt x="12931" y="177"/>
                    <a:pt x="13828" y="353"/>
                  </a:cubicBezTo>
                  <a:cubicBezTo>
                    <a:pt x="14122" y="416"/>
                    <a:pt x="14417" y="478"/>
                    <a:pt x="14693" y="558"/>
                  </a:cubicBezTo>
                  <a:cubicBezTo>
                    <a:pt x="18208" y="1531"/>
                    <a:pt x="20055" y="4198"/>
                    <a:pt x="22009" y="7026"/>
                  </a:cubicBezTo>
                  <a:cubicBezTo>
                    <a:pt x="22499" y="7731"/>
                    <a:pt x="22999" y="8453"/>
                    <a:pt x="23525" y="9149"/>
                  </a:cubicBezTo>
                  <a:cubicBezTo>
                    <a:pt x="24970" y="11040"/>
                    <a:pt x="26567" y="12958"/>
                    <a:pt x="28744" y="13806"/>
                  </a:cubicBezTo>
                  <a:cubicBezTo>
                    <a:pt x="31411" y="14850"/>
                    <a:pt x="33731" y="15287"/>
                    <a:pt x="35792" y="15287"/>
                  </a:cubicBezTo>
                  <a:cubicBezTo>
                    <a:pt x="40422" y="15287"/>
                    <a:pt x="43714" y="13057"/>
                    <a:pt x="46577" y="10470"/>
                  </a:cubicBezTo>
                  <a:cubicBezTo>
                    <a:pt x="47826" y="9337"/>
                    <a:pt x="48977" y="8105"/>
                    <a:pt x="50083" y="6919"/>
                  </a:cubicBezTo>
                  <a:cubicBezTo>
                    <a:pt x="53116" y="3672"/>
                    <a:pt x="55980" y="603"/>
                    <a:pt x="60102" y="558"/>
                  </a:cubicBezTo>
                  <a:lnTo>
                    <a:pt x="60262" y="558"/>
                  </a:lnTo>
                  <a:cubicBezTo>
                    <a:pt x="63269" y="558"/>
                    <a:pt x="65472" y="1245"/>
                    <a:pt x="66810" y="2592"/>
                  </a:cubicBezTo>
                  <a:cubicBezTo>
                    <a:pt x="68568" y="4350"/>
                    <a:pt x="68541" y="6901"/>
                    <a:pt x="68523" y="8596"/>
                  </a:cubicBezTo>
                  <a:cubicBezTo>
                    <a:pt x="68514" y="9230"/>
                    <a:pt x="68505" y="9738"/>
                    <a:pt x="68594" y="10059"/>
                  </a:cubicBezTo>
                  <a:lnTo>
                    <a:pt x="68693" y="10032"/>
                  </a:lnTo>
                  <a:cubicBezTo>
                    <a:pt x="68612" y="9720"/>
                    <a:pt x="68621" y="9221"/>
                    <a:pt x="68621" y="8596"/>
                  </a:cubicBezTo>
                  <a:cubicBezTo>
                    <a:pt x="68648" y="6892"/>
                    <a:pt x="68675" y="4314"/>
                    <a:pt x="66890" y="2521"/>
                  </a:cubicBezTo>
                  <a:cubicBezTo>
                    <a:pt x="65526" y="1147"/>
                    <a:pt x="63295" y="460"/>
                    <a:pt x="60253" y="460"/>
                  </a:cubicBezTo>
                  <a:lnTo>
                    <a:pt x="60102" y="460"/>
                  </a:lnTo>
                  <a:cubicBezTo>
                    <a:pt x="55935" y="496"/>
                    <a:pt x="53054" y="3583"/>
                    <a:pt x="50012" y="6848"/>
                  </a:cubicBezTo>
                  <a:cubicBezTo>
                    <a:pt x="48897" y="8034"/>
                    <a:pt x="47755" y="9265"/>
                    <a:pt x="46515" y="10389"/>
                  </a:cubicBezTo>
                  <a:cubicBezTo>
                    <a:pt x="43667" y="12965"/>
                    <a:pt x="40396" y="15186"/>
                    <a:pt x="35789" y="15186"/>
                  </a:cubicBezTo>
                  <a:cubicBezTo>
                    <a:pt x="33743" y="15186"/>
                    <a:pt x="31433" y="14748"/>
                    <a:pt x="28780" y="13708"/>
                  </a:cubicBezTo>
                  <a:cubicBezTo>
                    <a:pt x="26630" y="12869"/>
                    <a:pt x="25051" y="10960"/>
                    <a:pt x="23614" y="9087"/>
                  </a:cubicBezTo>
                  <a:cubicBezTo>
                    <a:pt x="23088" y="8391"/>
                    <a:pt x="22580" y="7668"/>
                    <a:pt x="22098" y="6964"/>
                  </a:cubicBezTo>
                  <a:cubicBezTo>
                    <a:pt x="20216" y="4252"/>
                    <a:pt x="18280" y="1441"/>
                    <a:pt x="14720" y="460"/>
                  </a:cubicBezTo>
                  <a:cubicBezTo>
                    <a:pt x="14435" y="380"/>
                    <a:pt x="14140" y="309"/>
                    <a:pt x="13846" y="255"/>
                  </a:cubicBezTo>
                  <a:cubicBezTo>
                    <a:pt x="12940" y="77"/>
                    <a:pt x="12038" y="0"/>
                    <a:pt x="1115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34"/>
            <p:cNvSpPr/>
            <p:nvPr/>
          </p:nvSpPr>
          <p:spPr>
            <a:xfrm>
              <a:off x="5260775" y="1475575"/>
              <a:ext cx="1720900" cy="370175"/>
            </a:xfrm>
            <a:custGeom>
              <a:avLst/>
              <a:gdLst/>
              <a:ahLst/>
              <a:cxnLst/>
              <a:rect l="l" t="t" r="r" b="b"/>
              <a:pathLst>
                <a:path w="68836" h="14807" extrusionOk="0">
                  <a:moveTo>
                    <a:pt x="81" y="3111"/>
                  </a:moveTo>
                  <a:lnTo>
                    <a:pt x="81" y="3111"/>
                  </a:lnTo>
                  <a:cubicBezTo>
                    <a:pt x="82" y="3111"/>
                    <a:pt x="83" y="3111"/>
                    <a:pt x="84" y="3112"/>
                  </a:cubicBezTo>
                  <a:lnTo>
                    <a:pt x="84" y="3112"/>
                  </a:lnTo>
                  <a:cubicBezTo>
                    <a:pt x="83" y="3111"/>
                    <a:pt x="81" y="3111"/>
                    <a:pt x="81" y="3111"/>
                  </a:cubicBezTo>
                  <a:close/>
                  <a:moveTo>
                    <a:pt x="11123" y="0"/>
                  </a:moveTo>
                  <a:cubicBezTo>
                    <a:pt x="6789" y="0"/>
                    <a:pt x="2898" y="1830"/>
                    <a:pt x="1053" y="2701"/>
                  </a:cubicBezTo>
                  <a:cubicBezTo>
                    <a:pt x="591" y="2915"/>
                    <a:pt x="187" y="3112"/>
                    <a:pt x="92" y="3112"/>
                  </a:cubicBezTo>
                  <a:cubicBezTo>
                    <a:pt x="89" y="3112"/>
                    <a:pt x="87" y="3112"/>
                    <a:pt x="84" y="3112"/>
                  </a:cubicBezTo>
                  <a:lnTo>
                    <a:pt x="84" y="3112"/>
                  </a:lnTo>
                  <a:cubicBezTo>
                    <a:pt x="87" y="3112"/>
                    <a:pt x="90" y="3115"/>
                    <a:pt x="90" y="3120"/>
                  </a:cubicBezTo>
                  <a:lnTo>
                    <a:pt x="1" y="3173"/>
                  </a:lnTo>
                  <a:cubicBezTo>
                    <a:pt x="16" y="3197"/>
                    <a:pt x="40" y="3210"/>
                    <a:pt x="79" y="3210"/>
                  </a:cubicBezTo>
                  <a:cubicBezTo>
                    <a:pt x="200" y="3210"/>
                    <a:pt x="471" y="3087"/>
                    <a:pt x="1098" y="2790"/>
                  </a:cubicBezTo>
                  <a:cubicBezTo>
                    <a:pt x="2935" y="1927"/>
                    <a:pt x="6801" y="107"/>
                    <a:pt x="11111" y="107"/>
                  </a:cubicBezTo>
                  <a:cubicBezTo>
                    <a:pt x="12014" y="107"/>
                    <a:pt x="12937" y="187"/>
                    <a:pt x="13864" y="372"/>
                  </a:cubicBezTo>
                  <a:cubicBezTo>
                    <a:pt x="14159" y="426"/>
                    <a:pt x="14444" y="497"/>
                    <a:pt x="14729" y="577"/>
                  </a:cubicBezTo>
                  <a:cubicBezTo>
                    <a:pt x="17977" y="1505"/>
                    <a:pt x="19591" y="3896"/>
                    <a:pt x="21304" y="6438"/>
                  </a:cubicBezTo>
                  <a:cubicBezTo>
                    <a:pt x="21938" y="7375"/>
                    <a:pt x="22589" y="8339"/>
                    <a:pt x="23338" y="9240"/>
                  </a:cubicBezTo>
                  <a:cubicBezTo>
                    <a:pt x="24882" y="11113"/>
                    <a:pt x="26452" y="12853"/>
                    <a:pt x="28611" y="13611"/>
                  </a:cubicBezTo>
                  <a:cubicBezTo>
                    <a:pt x="31010" y="14450"/>
                    <a:pt x="33134" y="14806"/>
                    <a:pt x="35034" y="14806"/>
                  </a:cubicBezTo>
                  <a:cubicBezTo>
                    <a:pt x="40003" y="14806"/>
                    <a:pt x="43455" y="12389"/>
                    <a:pt x="46390" y="9953"/>
                  </a:cubicBezTo>
                  <a:cubicBezTo>
                    <a:pt x="47693" y="8865"/>
                    <a:pt x="48879" y="7696"/>
                    <a:pt x="50030" y="6554"/>
                  </a:cubicBezTo>
                  <a:cubicBezTo>
                    <a:pt x="53054" y="3557"/>
                    <a:pt x="55918" y="720"/>
                    <a:pt x="60066" y="676"/>
                  </a:cubicBezTo>
                  <a:cubicBezTo>
                    <a:pt x="60147" y="667"/>
                    <a:pt x="60227" y="667"/>
                    <a:pt x="60307" y="667"/>
                  </a:cubicBezTo>
                  <a:cubicBezTo>
                    <a:pt x="68514" y="667"/>
                    <a:pt x="68595" y="5823"/>
                    <a:pt x="68630" y="8606"/>
                  </a:cubicBezTo>
                  <a:cubicBezTo>
                    <a:pt x="68639" y="9222"/>
                    <a:pt x="68648" y="9704"/>
                    <a:pt x="68737" y="10025"/>
                  </a:cubicBezTo>
                  <a:lnTo>
                    <a:pt x="68836" y="9998"/>
                  </a:lnTo>
                  <a:cubicBezTo>
                    <a:pt x="68755" y="9695"/>
                    <a:pt x="68746" y="9186"/>
                    <a:pt x="68737" y="8606"/>
                  </a:cubicBezTo>
                  <a:cubicBezTo>
                    <a:pt x="68693" y="5787"/>
                    <a:pt x="68622" y="568"/>
                    <a:pt x="60316" y="568"/>
                  </a:cubicBezTo>
                  <a:lnTo>
                    <a:pt x="60066" y="568"/>
                  </a:lnTo>
                  <a:cubicBezTo>
                    <a:pt x="55873" y="622"/>
                    <a:pt x="52992" y="3468"/>
                    <a:pt x="49950" y="6483"/>
                  </a:cubicBezTo>
                  <a:cubicBezTo>
                    <a:pt x="48808" y="7616"/>
                    <a:pt x="47621" y="8794"/>
                    <a:pt x="46319" y="9873"/>
                  </a:cubicBezTo>
                  <a:cubicBezTo>
                    <a:pt x="43408" y="12294"/>
                    <a:pt x="39974" y="14700"/>
                    <a:pt x="35029" y="14700"/>
                  </a:cubicBezTo>
                  <a:cubicBezTo>
                    <a:pt x="33140" y="14700"/>
                    <a:pt x="31031" y="14349"/>
                    <a:pt x="28646" y="13513"/>
                  </a:cubicBezTo>
                  <a:cubicBezTo>
                    <a:pt x="26505" y="12763"/>
                    <a:pt x="24953" y="11033"/>
                    <a:pt x="23419" y="9177"/>
                  </a:cubicBezTo>
                  <a:cubicBezTo>
                    <a:pt x="22669" y="8276"/>
                    <a:pt x="22018" y="7313"/>
                    <a:pt x="21393" y="6376"/>
                  </a:cubicBezTo>
                  <a:cubicBezTo>
                    <a:pt x="19663" y="3825"/>
                    <a:pt x="18039" y="1407"/>
                    <a:pt x="14756" y="479"/>
                  </a:cubicBezTo>
                  <a:cubicBezTo>
                    <a:pt x="14471" y="399"/>
                    <a:pt x="14176" y="328"/>
                    <a:pt x="13882" y="265"/>
                  </a:cubicBezTo>
                  <a:cubicBezTo>
                    <a:pt x="12953" y="80"/>
                    <a:pt x="12028" y="0"/>
                    <a:pt x="1112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34"/>
            <p:cNvSpPr/>
            <p:nvPr/>
          </p:nvSpPr>
          <p:spPr>
            <a:xfrm>
              <a:off x="5257000" y="1483550"/>
              <a:ext cx="1724450" cy="358850"/>
            </a:xfrm>
            <a:custGeom>
              <a:avLst/>
              <a:gdLst/>
              <a:ahLst/>
              <a:cxnLst/>
              <a:rect l="l" t="t" r="r" b="b"/>
              <a:pathLst>
                <a:path w="68978" h="14354" extrusionOk="0">
                  <a:moveTo>
                    <a:pt x="11083" y="0"/>
                  </a:moveTo>
                  <a:cubicBezTo>
                    <a:pt x="7041" y="0"/>
                    <a:pt x="3400" y="1567"/>
                    <a:pt x="1463" y="2408"/>
                  </a:cubicBezTo>
                  <a:cubicBezTo>
                    <a:pt x="867" y="2663"/>
                    <a:pt x="298" y="2910"/>
                    <a:pt x="132" y="2910"/>
                  </a:cubicBezTo>
                  <a:cubicBezTo>
                    <a:pt x="111" y="2910"/>
                    <a:pt x="97" y="2907"/>
                    <a:pt x="89" y="2899"/>
                  </a:cubicBezTo>
                  <a:lnTo>
                    <a:pt x="0" y="2953"/>
                  </a:lnTo>
                  <a:cubicBezTo>
                    <a:pt x="25" y="2991"/>
                    <a:pt x="66" y="3011"/>
                    <a:pt x="130" y="3011"/>
                  </a:cubicBezTo>
                  <a:cubicBezTo>
                    <a:pt x="318" y="3011"/>
                    <a:pt x="710" y="2843"/>
                    <a:pt x="1508" y="2498"/>
                  </a:cubicBezTo>
                  <a:cubicBezTo>
                    <a:pt x="3440" y="1670"/>
                    <a:pt x="7069" y="102"/>
                    <a:pt x="11091" y="102"/>
                  </a:cubicBezTo>
                  <a:cubicBezTo>
                    <a:pt x="12009" y="102"/>
                    <a:pt x="12947" y="184"/>
                    <a:pt x="13890" y="374"/>
                  </a:cubicBezTo>
                  <a:cubicBezTo>
                    <a:pt x="14194" y="437"/>
                    <a:pt x="14488" y="508"/>
                    <a:pt x="14756" y="588"/>
                  </a:cubicBezTo>
                  <a:cubicBezTo>
                    <a:pt x="17807" y="1472"/>
                    <a:pt x="19234" y="3684"/>
                    <a:pt x="20751" y="6030"/>
                  </a:cubicBezTo>
                  <a:cubicBezTo>
                    <a:pt x="21464" y="7136"/>
                    <a:pt x="22196" y="8278"/>
                    <a:pt x="23141" y="9331"/>
                  </a:cubicBezTo>
                  <a:cubicBezTo>
                    <a:pt x="24720" y="11097"/>
                    <a:pt x="26317" y="12739"/>
                    <a:pt x="28485" y="13408"/>
                  </a:cubicBezTo>
                  <a:cubicBezTo>
                    <a:pt x="30617" y="14068"/>
                    <a:pt x="32526" y="14354"/>
                    <a:pt x="34266" y="14354"/>
                  </a:cubicBezTo>
                  <a:cubicBezTo>
                    <a:pt x="39190" y="14354"/>
                    <a:pt x="42750" y="12052"/>
                    <a:pt x="46193" y="9429"/>
                  </a:cubicBezTo>
                  <a:cubicBezTo>
                    <a:pt x="47558" y="8394"/>
                    <a:pt x="48780" y="7279"/>
                    <a:pt x="49967" y="6200"/>
                  </a:cubicBezTo>
                  <a:cubicBezTo>
                    <a:pt x="53116" y="3327"/>
                    <a:pt x="55846" y="838"/>
                    <a:pt x="60021" y="776"/>
                  </a:cubicBezTo>
                  <a:cubicBezTo>
                    <a:pt x="60128" y="774"/>
                    <a:pt x="60233" y="773"/>
                    <a:pt x="60337" y="773"/>
                  </a:cubicBezTo>
                  <a:cubicBezTo>
                    <a:pt x="68430" y="773"/>
                    <a:pt x="68631" y="5860"/>
                    <a:pt x="68746" y="8608"/>
                  </a:cubicBezTo>
                  <a:cubicBezTo>
                    <a:pt x="68773" y="9206"/>
                    <a:pt x="68790" y="9670"/>
                    <a:pt x="68880" y="9982"/>
                  </a:cubicBezTo>
                  <a:lnTo>
                    <a:pt x="68978" y="9956"/>
                  </a:lnTo>
                  <a:cubicBezTo>
                    <a:pt x="68897" y="9652"/>
                    <a:pt x="68871" y="9170"/>
                    <a:pt x="68853" y="8608"/>
                  </a:cubicBezTo>
                  <a:cubicBezTo>
                    <a:pt x="68738" y="5827"/>
                    <a:pt x="68528" y="666"/>
                    <a:pt x="60357" y="666"/>
                  </a:cubicBezTo>
                  <a:cubicBezTo>
                    <a:pt x="60246" y="666"/>
                    <a:pt x="60134" y="667"/>
                    <a:pt x="60021" y="669"/>
                  </a:cubicBezTo>
                  <a:cubicBezTo>
                    <a:pt x="55801" y="731"/>
                    <a:pt x="53063" y="3229"/>
                    <a:pt x="49896" y="6128"/>
                  </a:cubicBezTo>
                  <a:cubicBezTo>
                    <a:pt x="48709" y="7199"/>
                    <a:pt x="47487" y="8314"/>
                    <a:pt x="46131" y="9349"/>
                  </a:cubicBezTo>
                  <a:cubicBezTo>
                    <a:pt x="42700" y="11955"/>
                    <a:pt x="39166" y="14249"/>
                    <a:pt x="34263" y="14249"/>
                  </a:cubicBezTo>
                  <a:cubicBezTo>
                    <a:pt x="32537" y="14249"/>
                    <a:pt x="30641" y="13965"/>
                    <a:pt x="28521" y="13310"/>
                  </a:cubicBezTo>
                  <a:cubicBezTo>
                    <a:pt x="26371" y="12650"/>
                    <a:pt x="24783" y="11017"/>
                    <a:pt x="23213" y="9260"/>
                  </a:cubicBezTo>
                  <a:cubicBezTo>
                    <a:pt x="22285" y="8216"/>
                    <a:pt x="21544" y="7074"/>
                    <a:pt x="20831" y="5968"/>
                  </a:cubicBezTo>
                  <a:cubicBezTo>
                    <a:pt x="19314" y="3613"/>
                    <a:pt x="17878" y="1382"/>
                    <a:pt x="14791" y="490"/>
                  </a:cubicBezTo>
                  <a:cubicBezTo>
                    <a:pt x="14515" y="410"/>
                    <a:pt x="14220" y="339"/>
                    <a:pt x="13917" y="276"/>
                  </a:cubicBezTo>
                  <a:cubicBezTo>
                    <a:pt x="12962" y="83"/>
                    <a:pt x="12012" y="0"/>
                    <a:pt x="1108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34"/>
            <p:cNvSpPr/>
            <p:nvPr/>
          </p:nvSpPr>
          <p:spPr>
            <a:xfrm>
              <a:off x="5253425" y="1491325"/>
              <a:ext cx="1727800" cy="347950"/>
            </a:xfrm>
            <a:custGeom>
              <a:avLst/>
              <a:gdLst/>
              <a:ahLst/>
              <a:cxnLst/>
              <a:rect l="l" t="t" r="r" b="b"/>
              <a:pathLst>
                <a:path w="69112" h="13918" extrusionOk="0">
                  <a:moveTo>
                    <a:pt x="11029" y="1"/>
                  </a:moveTo>
                  <a:cubicBezTo>
                    <a:pt x="7245" y="1"/>
                    <a:pt x="3847" y="1354"/>
                    <a:pt x="1829" y="2160"/>
                  </a:cubicBezTo>
                  <a:cubicBezTo>
                    <a:pt x="1084" y="2458"/>
                    <a:pt x="427" y="2718"/>
                    <a:pt x="183" y="2718"/>
                  </a:cubicBezTo>
                  <a:cubicBezTo>
                    <a:pt x="135" y="2718"/>
                    <a:pt x="103" y="2708"/>
                    <a:pt x="90" y="2686"/>
                  </a:cubicBezTo>
                  <a:lnTo>
                    <a:pt x="0" y="2740"/>
                  </a:lnTo>
                  <a:cubicBezTo>
                    <a:pt x="34" y="2794"/>
                    <a:pt x="94" y="2820"/>
                    <a:pt x="187" y="2820"/>
                  </a:cubicBezTo>
                  <a:cubicBezTo>
                    <a:pt x="445" y="2820"/>
                    <a:pt x="960" y="2619"/>
                    <a:pt x="1865" y="2258"/>
                  </a:cubicBezTo>
                  <a:cubicBezTo>
                    <a:pt x="3876" y="1459"/>
                    <a:pt x="7266" y="108"/>
                    <a:pt x="11029" y="108"/>
                  </a:cubicBezTo>
                  <a:cubicBezTo>
                    <a:pt x="11973" y="108"/>
                    <a:pt x="12942" y="193"/>
                    <a:pt x="13917" y="393"/>
                  </a:cubicBezTo>
                  <a:cubicBezTo>
                    <a:pt x="14229" y="456"/>
                    <a:pt x="14506" y="527"/>
                    <a:pt x="14783" y="608"/>
                  </a:cubicBezTo>
                  <a:cubicBezTo>
                    <a:pt x="17691" y="1464"/>
                    <a:pt x="18949" y="3543"/>
                    <a:pt x="20287" y="5746"/>
                  </a:cubicBezTo>
                  <a:cubicBezTo>
                    <a:pt x="21036" y="6986"/>
                    <a:pt x="21821" y="8271"/>
                    <a:pt x="22936" y="9430"/>
                  </a:cubicBezTo>
                  <a:cubicBezTo>
                    <a:pt x="24533" y="11090"/>
                    <a:pt x="26157" y="12633"/>
                    <a:pt x="28352" y="13222"/>
                  </a:cubicBezTo>
                  <a:cubicBezTo>
                    <a:pt x="30180" y="13704"/>
                    <a:pt x="31849" y="13918"/>
                    <a:pt x="33392" y="13918"/>
                  </a:cubicBezTo>
                  <a:cubicBezTo>
                    <a:pt x="38771" y="13918"/>
                    <a:pt x="42527" y="11322"/>
                    <a:pt x="45926" y="8967"/>
                  </a:cubicBezTo>
                  <a:lnTo>
                    <a:pt x="45988" y="8922"/>
                  </a:lnTo>
                  <a:cubicBezTo>
                    <a:pt x="47416" y="7932"/>
                    <a:pt x="48674" y="6888"/>
                    <a:pt x="49887" y="5871"/>
                  </a:cubicBezTo>
                  <a:cubicBezTo>
                    <a:pt x="53045" y="3239"/>
                    <a:pt x="55766" y="964"/>
                    <a:pt x="59977" y="884"/>
                  </a:cubicBezTo>
                  <a:cubicBezTo>
                    <a:pt x="60102" y="884"/>
                    <a:pt x="60226" y="875"/>
                    <a:pt x="60351" y="875"/>
                  </a:cubicBezTo>
                  <a:cubicBezTo>
                    <a:pt x="68327" y="875"/>
                    <a:pt x="68675" y="5907"/>
                    <a:pt x="68853" y="8628"/>
                  </a:cubicBezTo>
                  <a:cubicBezTo>
                    <a:pt x="68889" y="9198"/>
                    <a:pt x="68924" y="9645"/>
                    <a:pt x="69014" y="9948"/>
                  </a:cubicBezTo>
                  <a:lnTo>
                    <a:pt x="69112" y="9921"/>
                  </a:lnTo>
                  <a:cubicBezTo>
                    <a:pt x="69023" y="9627"/>
                    <a:pt x="68996" y="9163"/>
                    <a:pt x="68960" y="8628"/>
                  </a:cubicBezTo>
                  <a:cubicBezTo>
                    <a:pt x="68776" y="5871"/>
                    <a:pt x="68427" y="773"/>
                    <a:pt x="60365" y="773"/>
                  </a:cubicBezTo>
                  <a:cubicBezTo>
                    <a:pt x="60235" y="773"/>
                    <a:pt x="60102" y="774"/>
                    <a:pt x="59968" y="777"/>
                  </a:cubicBezTo>
                  <a:cubicBezTo>
                    <a:pt x="55721" y="857"/>
                    <a:pt x="52991" y="3141"/>
                    <a:pt x="49816" y="5791"/>
                  </a:cubicBezTo>
                  <a:cubicBezTo>
                    <a:pt x="48602" y="6799"/>
                    <a:pt x="47344" y="7851"/>
                    <a:pt x="45926" y="8833"/>
                  </a:cubicBezTo>
                  <a:lnTo>
                    <a:pt x="45864" y="8877"/>
                  </a:lnTo>
                  <a:cubicBezTo>
                    <a:pt x="42483" y="11223"/>
                    <a:pt x="38746" y="13813"/>
                    <a:pt x="33388" y="13813"/>
                  </a:cubicBezTo>
                  <a:cubicBezTo>
                    <a:pt x="31860" y="13813"/>
                    <a:pt x="30200" y="13602"/>
                    <a:pt x="28378" y="13115"/>
                  </a:cubicBezTo>
                  <a:cubicBezTo>
                    <a:pt x="26210" y="12535"/>
                    <a:pt x="24605" y="11009"/>
                    <a:pt x="23008" y="9359"/>
                  </a:cubicBezTo>
                  <a:cubicBezTo>
                    <a:pt x="21902" y="8208"/>
                    <a:pt x="21125" y="6933"/>
                    <a:pt x="20376" y="5693"/>
                  </a:cubicBezTo>
                  <a:cubicBezTo>
                    <a:pt x="19029" y="3471"/>
                    <a:pt x="17753" y="1375"/>
                    <a:pt x="14809" y="509"/>
                  </a:cubicBezTo>
                  <a:cubicBezTo>
                    <a:pt x="14533" y="420"/>
                    <a:pt x="14247" y="358"/>
                    <a:pt x="13935" y="286"/>
                  </a:cubicBezTo>
                  <a:cubicBezTo>
                    <a:pt x="12953" y="86"/>
                    <a:pt x="11979" y="1"/>
                    <a:pt x="1102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34"/>
            <p:cNvSpPr/>
            <p:nvPr/>
          </p:nvSpPr>
          <p:spPr>
            <a:xfrm>
              <a:off x="5249625" y="1499175"/>
              <a:ext cx="1731375" cy="337875"/>
            </a:xfrm>
            <a:custGeom>
              <a:avLst/>
              <a:gdLst/>
              <a:ahLst/>
              <a:cxnLst/>
              <a:rect l="l" t="t" r="r" b="b"/>
              <a:pathLst>
                <a:path w="69255" h="13515" extrusionOk="0">
                  <a:moveTo>
                    <a:pt x="10963" y="1"/>
                  </a:moveTo>
                  <a:cubicBezTo>
                    <a:pt x="7417" y="1"/>
                    <a:pt x="4245" y="1175"/>
                    <a:pt x="2169" y="1944"/>
                  </a:cubicBezTo>
                  <a:cubicBezTo>
                    <a:pt x="1313" y="2267"/>
                    <a:pt x="595" y="2534"/>
                    <a:pt x="267" y="2534"/>
                  </a:cubicBezTo>
                  <a:cubicBezTo>
                    <a:pt x="177" y="2534"/>
                    <a:pt x="117" y="2514"/>
                    <a:pt x="90" y="2470"/>
                  </a:cubicBezTo>
                  <a:lnTo>
                    <a:pt x="1" y="2524"/>
                  </a:lnTo>
                  <a:cubicBezTo>
                    <a:pt x="48" y="2600"/>
                    <a:pt x="137" y="2635"/>
                    <a:pt x="269" y="2635"/>
                  </a:cubicBezTo>
                  <a:cubicBezTo>
                    <a:pt x="615" y="2635"/>
                    <a:pt x="1256" y="2397"/>
                    <a:pt x="2204" y="2042"/>
                  </a:cubicBezTo>
                  <a:cubicBezTo>
                    <a:pt x="4275" y="1272"/>
                    <a:pt x="7438" y="102"/>
                    <a:pt x="10966" y="102"/>
                  </a:cubicBezTo>
                  <a:cubicBezTo>
                    <a:pt x="11936" y="102"/>
                    <a:pt x="12934" y="191"/>
                    <a:pt x="13944" y="401"/>
                  </a:cubicBezTo>
                  <a:cubicBezTo>
                    <a:pt x="14266" y="472"/>
                    <a:pt x="14542" y="543"/>
                    <a:pt x="14819" y="624"/>
                  </a:cubicBezTo>
                  <a:cubicBezTo>
                    <a:pt x="17611" y="1471"/>
                    <a:pt x="18726" y="3443"/>
                    <a:pt x="19904" y="5539"/>
                  </a:cubicBezTo>
                  <a:cubicBezTo>
                    <a:pt x="20671" y="6886"/>
                    <a:pt x="21456" y="8287"/>
                    <a:pt x="22741" y="9527"/>
                  </a:cubicBezTo>
                  <a:cubicBezTo>
                    <a:pt x="24293" y="11017"/>
                    <a:pt x="25997" y="12524"/>
                    <a:pt x="28227" y="13024"/>
                  </a:cubicBezTo>
                  <a:cubicBezTo>
                    <a:pt x="29761" y="13363"/>
                    <a:pt x="31180" y="13514"/>
                    <a:pt x="32500" y="13514"/>
                  </a:cubicBezTo>
                  <a:cubicBezTo>
                    <a:pt x="37764" y="13514"/>
                    <a:pt x="41501" y="11133"/>
                    <a:pt x="44891" y="8974"/>
                  </a:cubicBezTo>
                  <a:cubicBezTo>
                    <a:pt x="45195" y="8786"/>
                    <a:pt x="45498" y="8590"/>
                    <a:pt x="45792" y="8403"/>
                  </a:cubicBezTo>
                  <a:cubicBezTo>
                    <a:pt x="47273" y="7475"/>
                    <a:pt x="48567" y="6494"/>
                    <a:pt x="49816" y="5548"/>
                  </a:cubicBezTo>
                  <a:cubicBezTo>
                    <a:pt x="52965" y="3148"/>
                    <a:pt x="55695" y="1088"/>
                    <a:pt x="59932" y="989"/>
                  </a:cubicBezTo>
                  <a:cubicBezTo>
                    <a:pt x="60081" y="986"/>
                    <a:pt x="60228" y="984"/>
                    <a:pt x="60372" y="984"/>
                  </a:cubicBezTo>
                  <a:cubicBezTo>
                    <a:pt x="68255" y="984"/>
                    <a:pt x="68715" y="5954"/>
                    <a:pt x="68978" y="8653"/>
                  </a:cubicBezTo>
                  <a:cubicBezTo>
                    <a:pt x="69023" y="9170"/>
                    <a:pt x="69068" y="9616"/>
                    <a:pt x="69157" y="9910"/>
                  </a:cubicBezTo>
                  <a:lnTo>
                    <a:pt x="69255" y="9884"/>
                  </a:lnTo>
                  <a:cubicBezTo>
                    <a:pt x="69166" y="9598"/>
                    <a:pt x="69130" y="9152"/>
                    <a:pt x="69076" y="8635"/>
                  </a:cubicBezTo>
                  <a:cubicBezTo>
                    <a:pt x="68822" y="5909"/>
                    <a:pt x="68344" y="877"/>
                    <a:pt x="60371" y="877"/>
                  </a:cubicBezTo>
                  <a:cubicBezTo>
                    <a:pt x="60227" y="877"/>
                    <a:pt x="60081" y="879"/>
                    <a:pt x="59932" y="882"/>
                  </a:cubicBezTo>
                  <a:cubicBezTo>
                    <a:pt x="55659" y="980"/>
                    <a:pt x="52920" y="3059"/>
                    <a:pt x="49753" y="5459"/>
                  </a:cubicBezTo>
                  <a:cubicBezTo>
                    <a:pt x="48504" y="6404"/>
                    <a:pt x="47220" y="7386"/>
                    <a:pt x="45739" y="8314"/>
                  </a:cubicBezTo>
                  <a:cubicBezTo>
                    <a:pt x="45445" y="8501"/>
                    <a:pt x="45141" y="8697"/>
                    <a:pt x="44838" y="8893"/>
                  </a:cubicBezTo>
                  <a:cubicBezTo>
                    <a:pt x="41468" y="11038"/>
                    <a:pt x="37733" y="13410"/>
                    <a:pt x="32507" y="13410"/>
                  </a:cubicBezTo>
                  <a:cubicBezTo>
                    <a:pt x="31190" y="13410"/>
                    <a:pt x="29778" y="13260"/>
                    <a:pt x="28254" y="12917"/>
                  </a:cubicBezTo>
                  <a:cubicBezTo>
                    <a:pt x="26041" y="12426"/>
                    <a:pt x="24355" y="10936"/>
                    <a:pt x="22812" y="9446"/>
                  </a:cubicBezTo>
                  <a:cubicBezTo>
                    <a:pt x="21545" y="8224"/>
                    <a:pt x="20760" y="6833"/>
                    <a:pt x="19993" y="5486"/>
                  </a:cubicBezTo>
                  <a:cubicBezTo>
                    <a:pt x="18806" y="3371"/>
                    <a:pt x="17673" y="1382"/>
                    <a:pt x="14845" y="525"/>
                  </a:cubicBezTo>
                  <a:cubicBezTo>
                    <a:pt x="14569" y="436"/>
                    <a:pt x="14283" y="365"/>
                    <a:pt x="13971" y="302"/>
                  </a:cubicBezTo>
                  <a:cubicBezTo>
                    <a:pt x="12950" y="90"/>
                    <a:pt x="11942" y="1"/>
                    <a:pt x="1096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34"/>
            <p:cNvSpPr/>
            <p:nvPr/>
          </p:nvSpPr>
          <p:spPr>
            <a:xfrm>
              <a:off x="5245850" y="1507000"/>
              <a:ext cx="1734925" cy="328700"/>
            </a:xfrm>
            <a:custGeom>
              <a:avLst/>
              <a:gdLst/>
              <a:ahLst/>
              <a:cxnLst/>
              <a:rect l="l" t="t" r="r" b="b"/>
              <a:pathLst>
                <a:path w="69397" h="13148" extrusionOk="0">
                  <a:moveTo>
                    <a:pt x="10942" y="1"/>
                  </a:moveTo>
                  <a:cubicBezTo>
                    <a:pt x="7552" y="1"/>
                    <a:pt x="4496" y="1059"/>
                    <a:pt x="2489" y="1756"/>
                  </a:cubicBezTo>
                  <a:cubicBezTo>
                    <a:pt x="1522" y="2089"/>
                    <a:pt x="754" y="2353"/>
                    <a:pt x="358" y="2353"/>
                  </a:cubicBezTo>
                  <a:cubicBezTo>
                    <a:pt x="224" y="2353"/>
                    <a:pt x="132" y="2323"/>
                    <a:pt x="89" y="2255"/>
                  </a:cubicBezTo>
                  <a:lnTo>
                    <a:pt x="0" y="2309"/>
                  </a:lnTo>
                  <a:cubicBezTo>
                    <a:pt x="64" y="2413"/>
                    <a:pt x="186" y="2459"/>
                    <a:pt x="365" y="2459"/>
                  </a:cubicBezTo>
                  <a:cubicBezTo>
                    <a:pt x="786" y="2459"/>
                    <a:pt x="1517" y="2205"/>
                    <a:pt x="2525" y="1854"/>
                  </a:cubicBezTo>
                  <a:cubicBezTo>
                    <a:pt x="4522" y="1158"/>
                    <a:pt x="7562" y="106"/>
                    <a:pt x="10929" y="106"/>
                  </a:cubicBezTo>
                  <a:cubicBezTo>
                    <a:pt x="11924" y="106"/>
                    <a:pt x="12946" y="198"/>
                    <a:pt x="13979" y="418"/>
                  </a:cubicBezTo>
                  <a:cubicBezTo>
                    <a:pt x="14292" y="480"/>
                    <a:pt x="14577" y="560"/>
                    <a:pt x="14845" y="641"/>
                  </a:cubicBezTo>
                  <a:cubicBezTo>
                    <a:pt x="17548" y="1479"/>
                    <a:pt x="18529" y="3379"/>
                    <a:pt x="19573" y="5387"/>
                  </a:cubicBezTo>
                  <a:cubicBezTo>
                    <a:pt x="20322" y="6832"/>
                    <a:pt x="21098" y="8322"/>
                    <a:pt x="22544" y="9615"/>
                  </a:cubicBezTo>
                  <a:cubicBezTo>
                    <a:pt x="24444" y="11319"/>
                    <a:pt x="26032" y="12452"/>
                    <a:pt x="28101" y="12827"/>
                  </a:cubicBezTo>
                  <a:cubicBezTo>
                    <a:pt x="29324" y="13050"/>
                    <a:pt x="30483" y="13148"/>
                    <a:pt x="31572" y="13148"/>
                  </a:cubicBezTo>
                  <a:cubicBezTo>
                    <a:pt x="36737" y="13148"/>
                    <a:pt x="40493" y="10918"/>
                    <a:pt x="43874" y="8902"/>
                  </a:cubicBezTo>
                  <a:cubicBezTo>
                    <a:pt x="44472" y="8545"/>
                    <a:pt x="45034" y="8206"/>
                    <a:pt x="45604" y="7885"/>
                  </a:cubicBezTo>
                  <a:cubicBezTo>
                    <a:pt x="47139" y="7019"/>
                    <a:pt x="48459" y="6109"/>
                    <a:pt x="49735" y="5235"/>
                  </a:cubicBezTo>
                  <a:cubicBezTo>
                    <a:pt x="52893" y="3076"/>
                    <a:pt x="55614" y="1212"/>
                    <a:pt x="59896" y="1096"/>
                  </a:cubicBezTo>
                  <a:cubicBezTo>
                    <a:pt x="60072" y="1091"/>
                    <a:pt x="60245" y="1089"/>
                    <a:pt x="60415" y="1089"/>
                  </a:cubicBezTo>
                  <a:cubicBezTo>
                    <a:pt x="68174" y="1089"/>
                    <a:pt x="68771" y="6007"/>
                    <a:pt x="69094" y="8670"/>
                  </a:cubicBezTo>
                  <a:cubicBezTo>
                    <a:pt x="69156" y="9160"/>
                    <a:pt x="69210" y="9588"/>
                    <a:pt x="69299" y="9874"/>
                  </a:cubicBezTo>
                  <a:lnTo>
                    <a:pt x="69397" y="9847"/>
                  </a:lnTo>
                  <a:cubicBezTo>
                    <a:pt x="69308" y="9562"/>
                    <a:pt x="69263" y="9142"/>
                    <a:pt x="69201" y="8661"/>
                  </a:cubicBezTo>
                  <a:cubicBezTo>
                    <a:pt x="68869" y="5960"/>
                    <a:pt x="68262" y="982"/>
                    <a:pt x="60387" y="982"/>
                  </a:cubicBezTo>
                  <a:cubicBezTo>
                    <a:pt x="60223" y="982"/>
                    <a:pt x="60057" y="984"/>
                    <a:pt x="59887" y="989"/>
                  </a:cubicBezTo>
                  <a:cubicBezTo>
                    <a:pt x="55578" y="1105"/>
                    <a:pt x="52848" y="2978"/>
                    <a:pt x="49681" y="5146"/>
                  </a:cubicBezTo>
                  <a:cubicBezTo>
                    <a:pt x="48406" y="6020"/>
                    <a:pt x="47076" y="6930"/>
                    <a:pt x="45551" y="7795"/>
                  </a:cubicBezTo>
                  <a:cubicBezTo>
                    <a:pt x="44980" y="8116"/>
                    <a:pt x="44418" y="8455"/>
                    <a:pt x="43820" y="8812"/>
                  </a:cubicBezTo>
                  <a:cubicBezTo>
                    <a:pt x="40444" y="10817"/>
                    <a:pt x="36703" y="13047"/>
                    <a:pt x="31560" y="13047"/>
                  </a:cubicBezTo>
                  <a:cubicBezTo>
                    <a:pt x="30478" y="13047"/>
                    <a:pt x="29335" y="12949"/>
                    <a:pt x="28119" y="12729"/>
                  </a:cubicBezTo>
                  <a:cubicBezTo>
                    <a:pt x="26076" y="12354"/>
                    <a:pt x="24497" y="11230"/>
                    <a:pt x="22615" y="9544"/>
                  </a:cubicBezTo>
                  <a:cubicBezTo>
                    <a:pt x="21188" y="8259"/>
                    <a:pt x="20411" y="6778"/>
                    <a:pt x="19671" y="5342"/>
                  </a:cubicBezTo>
                  <a:cubicBezTo>
                    <a:pt x="18618" y="3308"/>
                    <a:pt x="17619" y="1390"/>
                    <a:pt x="14880" y="543"/>
                  </a:cubicBezTo>
                  <a:cubicBezTo>
                    <a:pt x="14604" y="453"/>
                    <a:pt x="14318" y="382"/>
                    <a:pt x="13997" y="311"/>
                  </a:cubicBezTo>
                  <a:cubicBezTo>
                    <a:pt x="12962" y="92"/>
                    <a:pt x="11938" y="1"/>
                    <a:pt x="1094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34"/>
            <p:cNvSpPr/>
            <p:nvPr/>
          </p:nvSpPr>
          <p:spPr>
            <a:xfrm>
              <a:off x="5242275" y="1514925"/>
              <a:ext cx="1738275" cy="320350"/>
            </a:xfrm>
            <a:custGeom>
              <a:avLst/>
              <a:gdLst/>
              <a:ahLst/>
              <a:cxnLst/>
              <a:rect l="l" t="t" r="r" b="b"/>
              <a:pathLst>
                <a:path w="69531" h="12814" extrusionOk="0">
                  <a:moveTo>
                    <a:pt x="10890" y="0"/>
                  </a:moveTo>
                  <a:cubicBezTo>
                    <a:pt x="7650" y="0"/>
                    <a:pt x="4715" y="951"/>
                    <a:pt x="2775" y="1582"/>
                  </a:cubicBezTo>
                  <a:cubicBezTo>
                    <a:pt x="1751" y="1912"/>
                    <a:pt x="931" y="2180"/>
                    <a:pt x="467" y="2180"/>
                  </a:cubicBezTo>
                  <a:cubicBezTo>
                    <a:pt x="280" y="2180"/>
                    <a:pt x="151" y="2136"/>
                    <a:pt x="90" y="2037"/>
                  </a:cubicBezTo>
                  <a:lnTo>
                    <a:pt x="0" y="2090"/>
                  </a:lnTo>
                  <a:cubicBezTo>
                    <a:pt x="84" y="2226"/>
                    <a:pt x="242" y="2285"/>
                    <a:pt x="470" y="2285"/>
                  </a:cubicBezTo>
                  <a:cubicBezTo>
                    <a:pt x="946" y="2285"/>
                    <a:pt x="1732" y="2029"/>
                    <a:pt x="2810" y="1680"/>
                  </a:cubicBezTo>
                  <a:cubicBezTo>
                    <a:pt x="4857" y="1018"/>
                    <a:pt x="7697" y="100"/>
                    <a:pt x="10868" y="100"/>
                  </a:cubicBezTo>
                  <a:cubicBezTo>
                    <a:pt x="11885" y="100"/>
                    <a:pt x="12936" y="194"/>
                    <a:pt x="14006" y="422"/>
                  </a:cubicBezTo>
                  <a:cubicBezTo>
                    <a:pt x="14319" y="493"/>
                    <a:pt x="14604" y="565"/>
                    <a:pt x="14872" y="654"/>
                  </a:cubicBezTo>
                  <a:cubicBezTo>
                    <a:pt x="17495" y="1483"/>
                    <a:pt x="18360" y="3321"/>
                    <a:pt x="19279" y="5275"/>
                  </a:cubicBezTo>
                  <a:cubicBezTo>
                    <a:pt x="19992" y="6791"/>
                    <a:pt x="20733" y="8370"/>
                    <a:pt x="22339" y="9709"/>
                  </a:cubicBezTo>
                  <a:cubicBezTo>
                    <a:pt x="24185" y="11252"/>
                    <a:pt x="25845" y="12331"/>
                    <a:pt x="27968" y="12626"/>
                  </a:cubicBezTo>
                  <a:cubicBezTo>
                    <a:pt x="28887" y="12760"/>
                    <a:pt x="29761" y="12813"/>
                    <a:pt x="30608" y="12813"/>
                  </a:cubicBezTo>
                  <a:cubicBezTo>
                    <a:pt x="35711" y="12813"/>
                    <a:pt x="39485" y="10672"/>
                    <a:pt x="42875" y="8754"/>
                  </a:cubicBezTo>
                  <a:cubicBezTo>
                    <a:pt x="43749" y="8254"/>
                    <a:pt x="44570" y="7791"/>
                    <a:pt x="45400" y="7371"/>
                  </a:cubicBezTo>
                  <a:cubicBezTo>
                    <a:pt x="46988" y="6559"/>
                    <a:pt x="48335" y="5739"/>
                    <a:pt x="49646" y="4936"/>
                  </a:cubicBezTo>
                  <a:cubicBezTo>
                    <a:pt x="52804" y="3000"/>
                    <a:pt x="55525" y="1332"/>
                    <a:pt x="59843" y="1198"/>
                  </a:cubicBezTo>
                  <a:cubicBezTo>
                    <a:pt x="60033" y="1192"/>
                    <a:pt x="60220" y="1190"/>
                    <a:pt x="60403" y="1190"/>
                  </a:cubicBezTo>
                  <a:cubicBezTo>
                    <a:pt x="68085" y="1190"/>
                    <a:pt x="68818" y="6051"/>
                    <a:pt x="69219" y="8692"/>
                  </a:cubicBezTo>
                  <a:cubicBezTo>
                    <a:pt x="69281" y="9155"/>
                    <a:pt x="69344" y="9557"/>
                    <a:pt x="69433" y="9833"/>
                  </a:cubicBezTo>
                  <a:lnTo>
                    <a:pt x="69531" y="9798"/>
                  </a:lnTo>
                  <a:cubicBezTo>
                    <a:pt x="69442" y="9530"/>
                    <a:pt x="69388" y="9138"/>
                    <a:pt x="69317" y="8683"/>
                  </a:cubicBezTo>
                  <a:cubicBezTo>
                    <a:pt x="69121" y="7371"/>
                    <a:pt x="68826" y="5391"/>
                    <a:pt x="67542" y="3794"/>
                  </a:cubicBezTo>
                  <a:cubicBezTo>
                    <a:pt x="66096" y="1994"/>
                    <a:pt x="63699" y="1082"/>
                    <a:pt x="60401" y="1082"/>
                  </a:cubicBezTo>
                  <a:cubicBezTo>
                    <a:pt x="60218" y="1082"/>
                    <a:pt x="60032" y="1085"/>
                    <a:pt x="59843" y="1091"/>
                  </a:cubicBezTo>
                  <a:cubicBezTo>
                    <a:pt x="55489" y="1225"/>
                    <a:pt x="52759" y="2902"/>
                    <a:pt x="49592" y="4847"/>
                  </a:cubicBezTo>
                  <a:cubicBezTo>
                    <a:pt x="48281" y="5641"/>
                    <a:pt x="46934" y="6470"/>
                    <a:pt x="45346" y="7273"/>
                  </a:cubicBezTo>
                  <a:cubicBezTo>
                    <a:pt x="44525" y="7692"/>
                    <a:pt x="43696" y="8165"/>
                    <a:pt x="42821" y="8665"/>
                  </a:cubicBezTo>
                  <a:cubicBezTo>
                    <a:pt x="39444" y="10580"/>
                    <a:pt x="35678" y="12712"/>
                    <a:pt x="30598" y="12712"/>
                  </a:cubicBezTo>
                  <a:cubicBezTo>
                    <a:pt x="29761" y="12712"/>
                    <a:pt x="28889" y="12654"/>
                    <a:pt x="27977" y="12528"/>
                  </a:cubicBezTo>
                  <a:cubicBezTo>
                    <a:pt x="25889" y="12233"/>
                    <a:pt x="24239" y="11154"/>
                    <a:pt x="22410" y="9628"/>
                  </a:cubicBezTo>
                  <a:cubicBezTo>
                    <a:pt x="20822" y="8308"/>
                    <a:pt x="20082" y="6738"/>
                    <a:pt x="19377" y="5230"/>
                  </a:cubicBezTo>
                  <a:cubicBezTo>
                    <a:pt x="18449" y="3259"/>
                    <a:pt x="17575" y="1394"/>
                    <a:pt x="14907" y="556"/>
                  </a:cubicBezTo>
                  <a:cubicBezTo>
                    <a:pt x="14631" y="466"/>
                    <a:pt x="14345" y="395"/>
                    <a:pt x="14024" y="324"/>
                  </a:cubicBezTo>
                  <a:cubicBezTo>
                    <a:pt x="12963" y="95"/>
                    <a:pt x="11911" y="0"/>
                    <a:pt x="1089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34"/>
            <p:cNvSpPr/>
            <p:nvPr/>
          </p:nvSpPr>
          <p:spPr>
            <a:xfrm>
              <a:off x="5238475" y="1522575"/>
              <a:ext cx="1741875" cy="313125"/>
            </a:xfrm>
            <a:custGeom>
              <a:avLst/>
              <a:gdLst/>
              <a:ahLst/>
              <a:cxnLst/>
              <a:rect l="l" t="t" r="r" b="b"/>
              <a:pathLst>
                <a:path w="69675" h="12525" extrusionOk="0">
                  <a:moveTo>
                    <a:pt x="10823" y="1"/>
                  </a:moveTo>
                  <a:cubicBezTo>
                    <a:pt x="7776" y="1"/>
                    <a:pt x="5038" y="830"/>
                    <a:pt x="3061" y="1427"/>
                  </a:cubicBezTo>
                  <a:cubicBezTo>
                    <a:pt x="1989" y="1756"/>
                    <a:pt x="1117" y="2018"/>
                    <a:pt x="589" y="2018"/>
                  </a:cubicBezTo>
                  <a:cubicBezTo>
                    <a:pt x="343" y="2018"/>
                    <a:pt x="172" y="1962"/>
                    <a:pt x="90" y="1829"/>
                  </a:cubicBezTo>
                  <a:lnTo>
                    <a:pt x="1" y="1882"/>
                  </a:lnTo>
                  <a:cubicBezTo>
                    <a:pt x="105" y="2051"/>
                    <a:pt x="303" y="2121"/>
                    <a:pt x="587" y="2121"/>
                  </a:cubicBezTo>
                  <a:cubicBezTo>
                    <a:pt x="1131" y="2121"/>
                    <a:pt x="1986" y="1862"/>
                    <a:pt x="3087" y="1534"/>
                  </a:cubicBezTo>
                  <a:cubicBezTo>
                    <a:pt x="5066" y="937"/>
                    <a:pt x="7792" y="112"/>
                    <a:pt x="10822" y="112"/>
                  </a:cubicBezTo>
                  <a:cubicBezTo>
                    <a:pt x="11863" y="112"/>
                    <a:pt x="12939" y="209"/>
                    <a:pt x="14034" y="446"/>
                  </a:cubicBezTo>
                  <a:cubicBezTo>
                    <a:pt x="14355" y="517"/>
                    <a:pt x="14640" y="589"/>
                    <a:pt x="14908" y="678"/>
                  </a:cubicBezTo>
                  <a:cubicBezTo>
                    <a:pt x="17468" y="1508"/>
                    <a:pt x="18226" y="3301"/>
                    <a:pt x="19020" y="5201"/>
                  </a:cubicBezTo>
                  <a:cubicBezTo>
                    <a:pt x="19689" y="6789"/>
                    <a:pt x="20385" y="8439"/>
                    <a:pt x="22143" y="9813"/>
                  </a:cubicBezTo>
                  <a:cubicBezTo>
                    <a:pt x="23980" y="11240"/>
                    <a:pt x="25649" y="12231"/>
                    <a:pt x="27843" y="12436"/>
                  </a:cubicBezTo>
                  <a:cubicBezTo>
                    <a:pt x="28450" y="12498"/>
                    <a:pt x="29048" y="12525"/>
                    <a:pt x="29628" y="12525"/>
                  </a:cubicBezTo>
                  <a:cubicBezTo>
                    <a:pt x="34695" y="12525"/>
                    <a:pt x="38504" y="10437"/>
                    <a:pt x="41912" y="8564"/>
                  </a:cubicBezTo>
                  <a:cubicBezTo>
                    <a:pt x="43054" y="7940"/>
                    <a:pt x="44133" y="7342"/>
                    <a:pt x="45204" y="6860"/>
                  </a:cubicBezTo>
                  <a:cubicBezTo>
                    <a:pt x="46845" y="6120"/>
                    <a:pt x="48219" y="5379"/>
                    <a:pt x="49548" y="4657"/>
                  </a:cubicBezTo>
                  <a:cubicBezTo>
                    <a:pt x="52706" y="2944"/>
                    <a:pt x="55436" y="1463"/>
                    <a:pt x="59807" y="1311"/>
                  </a:cubicBezTo>
                  <a:cubicBezTo>
                    <a:pt x="60019" y="1304"/>
                    <a:pt x="60225" y="1301"/>
                    <a:pt x="60427" y="1301"/>
                  </a:cubicBezTo>
                  <a:cubicBezTo>
                    <a:pt x="68025" y="1301"/>
                    <a:pt x="68883" y="6118"/>
                    <a:pt x="69344" y="8734"/>
                  </a:cubicBezTo>
                  <a:cubicBezTo>
                    <a:pt x="69424" y="9162"/>
                    <a:pt x="69487" y="9536"/>
                    <a:pt x="69576" y="9804"/>
                  </a:cubicBezTo>
                  <a:lnTo>
                    <a:pt x="69674" y="9768"/>
                  </a:lnTo>
                  <a:cubicBezTo>
                    <a:pt x="69594" y="9510"/>
                    <a:pt x="69522" y="9144"/>
                    <a:pt x="69451" y="8716"/>
                  </a:cubicBezTo>
                  <a:cubicBezTo>
                    <a:pt x="69219" y="7422"/>
                    <a:pt x="68871" y="5460"/>
                    <a:pt x="67551" y="3872"/>
                  </a:cubicBezTo>
                  <a:cubicBezTo>
                    <a:pt x="66068" y="2104"/>
                    <a:pt x="63681" y="1202"/>
                    <a:pt x="60440" y="1202"/>
                  </a:cubicBezTo>
                  <a:cubicBezTo>
                    <a:pt x="60230" y="1202"/>
                    <a:pt x="60016" y="1205"/>
                    <a:pt x="59798" y="1213"/>
                  </a:cubicBezTo>
                  <a:cubicBezTo>
                    <a:pt x="55409" y="1356"/>
                    <a:pt x="52671" y="2846"/>
                    <a:pt x="49504" y="4558"/>
                  </a:cubicBezTo>
                  <a:cubicBezTo>
                    <a:pt x="48174" y="5281"/>
                    <a:pt x="46792" y="6030"/>
                    <a:pt x="45159" y="6762"/>
                  </a:cubicBezTo>
                  <a:cubicBezTo>
                    <a:pt x="44089" y="7253"/>
                    <a:pt x="43000" y="7841"/>
                    <a:pt x="41858" y="8475"/>
                  </a:cubicBezTo>
                  <a:cubicBezTo>
                    <a:pt x="38462" y="10333"/>
                    <a:pt x="34662" y="12422"/>
                    <a:pt x="29621" y="12422"/>
                  </a:cubicBezTo>
                  <a:cubicBezTo>
                    <a:pt x="29048" y="12422"/>
                    <a:pt x="28459" y="12395"/>
                    <a:pt x="27852" y="12338"/>
                  </a:cubicBezTo>
                  <a:cubicBezTo>
                    <a:pt x="25684" y="12132"/>
                    <a:pt x="24034" y="11142"/>
                    <a:pt x="22205" y="9724"/>
                  </a:cubicBezTo>
                  <a:cubicBezTo>
                    <a:pt x="20475" y="8377"/>
                    <a:pt x="19788" y="6744"/>
                    <a:pt x="19119" y="5156"/>
                  </a:cubicBezTo>
                  <a:cubicBezTo>
                    <a:pt x="18316" y="3238"/>
                    <a:pt x="17548" y="1418"/>
                    <a:pt x="14935" y="580"/>
                  </a:cubicBezTo>
                  <a:cubicBezTo>
                    <a:pt x="14667" y="491"/>
                    <a:pt x="14381" y="410"/>
                    <a:pt x="14060" y="339"/>
                  </a:cubicBezTo>
                  <a:cubicBezTo>
                    <a:pt x="12957" y="99"/>
                    <a:pt x="11871" y="1"/>
                    <a:pt x="1082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34"/>
            <p:cNvSpPr/>
            <p:nvPr/>
          </p:nvSpPr>
          <p:spPr>
            <a:xfrm>
              <a:off x="5234700" y="1530475"/>
              <a:ext cx="1745425" cy="306575"/>
            </a:xfrm>
            <a:custGeom>
              <a:avLst/>
              <a:gdLst/>
              <a:ahLst/>
              <a:cxnLst/>
              <a:rect l="l" t="t" r="r" b="b"/>
              <a:pathLst>
                <a:path w="69817" h="12263" extrusionOk="0">
                  <a:moveTo>
                    <a:pt x="10757" y="1"/>
                  </a:moveTo>
                  <a:cubicBezTo>
                    <a:pt x="7850" y="1"/>
                    <a:pt x="5235" y="740"/>
                    <a:pt x="3328" y="1281"/>
                  </a:cubicBezTo>
                  <a:cubicBezTo>
                    <a:pt x="2217" y="1596"/>
                    <a:pt x="1306" y="1855"/>
                    <a:pt x="721" y="1855"/>
                  </a:cubicBezTo>
                  <a:cubicBezTo>
                    <a:pt x="414" y="1855"/>
                    <a:pt x="197" y="1783"/>
                    <a:pt x="89" y="1611"/>
                  </a:cubicBezTo>
                  <a:lnTo>
                    <a:pt x="0" y="1664"/>
                  </a:lnTo>
                  <a:cubicBezTo>
                    <a:pt x="132" y="1875"/>
                    <a:pt x="378" y="1962"/>
                    <a:pt x="726" y="1962"/>
                  </a:cubicBezTo>
                  <a:cubicBezTo>
                    <a:pt x="1322" y="1962"/>
                    <a:pt x="2218" y="1709"/>
                    <a:pt x="3354" y="1388"/>
                  </a:cubicBezTo>
                  <a:cubicBezTo>
                    <a:pt x="5260" y="846"/>
                    <a:pt x="7876" y="104"/>
                    <a:pt x="10778" y="104"/>
                  </a:cubicBezTo>
                  <a:cubicBezTo>
                    <a:pt x="11843" y="104"/>
                    <a:pt x="12947" y="204"/>
                    <a:pt x="14069" y="451"/>
                  </a:cubicBezTo>
                  <a:cubicBezTo>
                    <a:pt x="14390" y="522"/>
                    <a:pt x="14675" y="603"/>
                    <a:pt x="14934" y="692"/>
                  </a:cubicBezTo>
                  <a:cubicBezTo>
                    <a:pt x="17450" y="1522"/>
                    <a:pt x="18101" y="3279"/>
                    <a:pt x="18788" y="5144"/>
                  </a:cubicBezTo>
                  <a:cubicBezTo>
                    <a:pt x="19403" y="6803"/>
                    <a:pt x="20037" y="8516"/>
                    <a:pt x="21946" y="9898"/>
                  </a:cubicBezTo>
                  <a:cubicBezTo>
                    <a:pt x="24105" y="11468"/>
                    <a:pt x="25773" y="12146"/>
                    <a:pt x="27709" y="12245"/>
                  </a:cubicBezTo>
                  <a:cubicBezTo>
                    <a:pt x="28030" y="12254"/>
                    <a:pt x="28342" y="12262"/>
                    <a:pt x="28654" y="12262"/>
                  </a:cubicBezTo>
                  <a:cubicBezTo>
                    <a:pt x="33695" y="12262"/>
                    <a:pt x="37549" y="10184"/>
                    <a:pt x="40974" y="8337"/>
                  </a:cubicBezTo>
                  <a:cubicBezTo>
                    <a:pt x="42384" y="7579"/>
                    <a:pt x="43704" y="6856"/>
                    <a:pt x="45007" y="6339"/>
                  </a:cubicBezTo>
                  <a:cubicBezTo>
                    <a:pt x="46693" y="5679"/>
                    <a:pt x="48084" y="5019"/>
                    <a:pt x="49432" y="4376"/>
                  </a:cubicBezTo>
                  <a:cubicBezTo>
                    <a:pt x="52732" y="2815"/>
                    <a:pt x="55337" y="1584"/>
                    <a:pt x="59762" y="1415"/>
                  </a:cubicBezTo>
                  <a:cubicBezTo>
                    <a:pt x="59986" y="1406"/>
                    <a:pt x="60205" y="1402"/>
                    <a:pt x="60419" y="1402"/>
                  </a:cubicBezTo>
                  <a:cubicBezTo>
                    <a:pt x="67965" y="1402"/>
                    <a:pt x="68983" y="6354"/>
                    <a:pt x="69477" y="8765"/>
                  </a:cubicBezTo>
                  <a:cubicBezTo>
                    <a:pt x="69557" y="9167"/>
                    <a:pt x="69629" y="9515"/>
                    <a:pt x="69718" y="9765"/>
                  </a:cubicBezTo>
                  <a:lnTo>
                    <a:pt x="69816" y="9729"/>
                  </a:lnTo>
                  <a:cubicBezTo>
                    <a:pt x="69736" y="9488"/>
                    <a:pt x="69665" y="9140"/>
                    <a:pt x="69584" y="8748"/>
                  </a:cubicBezTo>
                  <a:cubicBezTo>
                    <a:pt x="69081" y="6302"/>
                    <a:pt x="68064" y="1304"/>
                    <a:pt x="60439" y="1304"/>
                  </a:cubicBezTo>
                  <a:cubicBezTo>
                    <a:pt x="60219" y="1304"/>
                    <a:pt x="59993" y="1308"/>
                    <a:pt x="59762" y="1316"/>
                  </a:cubicBezTo>
                  <a:cubicBezTo>
                    <a:pt x="55319" y="1477"/>
                    <a:pt x="52697" y="2717"/>
                    <a:pt x="49387" y="4287"/>
                  </a:cubicBezTo>
                  <a:cubicBezTo>
                    <a:pt x="48040" y="4920"/>
                    <a:pt x="46648" y="5581"/>
                    <a:pt x="44971" y="6250"/>
                  </a:cubicBezTo>
                  <a:cubicBezTo>
                    <a:pt x="43660" y="6767"/>
                    <a:pt x="42330" y="7481"/>
                    <a:pt x="40930" y="8239"/>
                  </a:cubicBezTo>
                  <a:cubicBezTo>
                    <a:pt x="37516" y="10089"/>
                    <a:pt x="33665" y="12161"/>
                    <a:pt x="28647" y="12161"/>
                  </a:cubicBezTo>
                  <a:cubicBezTo>
                    <a:pt x="28342" y="12161"/>
                    <a:pt x="28032" y="12153"/>
                    <a:pt x="27718" y="12138"/>
                  </a:cubicBezTo>
                  <a:cubicBezTo>
                    <a:pt x="25800" y="12039"/>
                    <a:pt x="24149" y="11370"/>
                    <a:pt x="22008" y="9818"/>
                  </a:cubicBezTo>
                  <a:cubicBezTo>
                    <a:pt x="20126" y="8444"/>
                    <a:pt x="19493" y="6749"/>
                    <a:pt x="18886" y="5108"/>
                  </a:cubicBezTo>
                  <a:cubicBezTo>
                    <a:pt x="18190" y="3217"/>
                    <a:pt x="17530" y="1432"/>
                    <a:pt x="14970" y="594"/>
                  </a:cubicBezTo>
                  <a:cubicBezTo>
                    <a:pt x="14702" y="505"/>
                    <a:pt x="14416" y="424"/>
                    <a:pt x="14086" y="353"/>
                  </a:cubicBezTo>
                  <a:cubicBezTo>
                    <a:pt x="12951" y="102"/>
                    <a:pt x="11834" y="1"/>
                    <a:pt x="1075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34"/>
            <p:cNvSpPr/>
            <p:nvPr/>
          </p:nvSpPr>
          <p:spPr>
            <a:xfrm>
              <a:off x="5231125" y="1538325"/>
              <a:ext cx="1748775" cy="301175"/>
            </a:xfrm>
            <a:custGeom>
              <a:avLst/>
              <a:gdLst/>
              <a:ahLst/>
              <a:cxnLst/>
              <a:rect l="l" t="t" r="r" b="b"/>
              <a:pathLst>
                <a:path w="69951" h="12047" extrusionOk="0">
                  <a:moveTo>
                    <a:pt x="10722" y="1"/>
                  </a:moveTo>
                  <a:cubicBezTo>
                    <a:pt x="7930" y="1"/>
                    <a:pt x="5414" y="667"/>
                    <a:pt x="3569" y="1154"/>
                  </a:cubicBezTo>
                  <a:cubicBezTo>
                    <a:pt x="2432" y="1451"/>
                    <a:pt x="1493" y="1698"/>
                    <a:pt x="862" y="1698"/>
                  </a:cubicBezTo>
                  <a:cubicBezTo>
                    <a:pt x="488" y="1698"/>
                    <a:pt x="222" y="1611"/>
                    <a:pt x="90" y="1395"/>
                  </a:cubicBezTo>
                  <a:lnTo>
                    <a:pt x="0" y="1448"/>
                  </a:lnTo>
                  <a:cubicBezTo>
                    <a:pt x="158" y="1704"/>
                    <a:pt x="449" y="1807"/>
                    <a:pt x="861" y="1807"/>
                  </a:cubicBezTo>
                  <a:cubicBezTo>
                    <a:pt x="1499" y="1807"/>
                    <a:pt x="2425" y="1561"/>
                    <a:pt x="3595" y="1252"/>
                  </a:cubicBezTo>
                  <a:cubicBezTo>
                    <a:pt x="5424" y="766"/>
                    <a:pt x="7931" y="106"/>
                    <a:pt x="10702" y="106"/>
                  </a:cubicBezTo>
                  <a:cubicBezTo>
                    <a:pt x="11797" y="106"/>
                    <a:pt x="12934" y="209"/>
                    <a:pt x="14087" y="467"/>
                  </a:cubicBezTo>
                  <a:cubicBezTo>
                    <a:pt x="14408" y="539"/>
                    <a:pt x="14693" y="619"/>
                    <a:pt x="14961" y="708"/>
                  </a:cubicBezTo>
                  <a:cubicBezTo>
                    <a:pt x="17432" y="1538"/>
                    <a:pt x="17985" y="3268"/>
                    <a:pt x="18565" y="5106"/>
                  </a:cubicBezTo>
                  <a:cubicBezTo>
                    <a:pt x="19109" y="6819"/>
                    <a:pt x="19680" y="8594"/>
                    <a:pt x="21741" y="9995"/>
                  </a:cubicBezTo>
                  <a:cubicBezTo>
                    <a:pt x="23882" y="11440"/>
                    <a:pt x="25568" y="12029"/>
                    <a:pt x="27575" y="12047"/>
                  </a:cubicBezTo>
                  <a:lnTo>
                    <a:pt x="27691" y="12047"/>
                  </a:lnTo>
                  <a:cubicBezTo>
                    <a:pt x="32714" y="12047"/>
                    <a:pt x="36621" y="9941"/>
                    <a:pt x="40074" y="8077"/>
                  </a:cubicBezTo>
                  <a:cubicBezTo>
                    <a:pt x="41724" y="7194"/>
                    <a:pt x="43285" y="6346"/>
                    <a:pt x="44802" y="5829"/>
                  </a:cubicBezTo>
                  <a:cubicBezTo>
                    <a:pt x="46515" y="5240"/>
                    <a:pt x="47924" y="4669"/>
                    <a:pt x="49280" y="4116"/>
                  </a:cubicBezTo>
                  <a:cubicBezTo>
                    <a:pt x="52599" y="2769"/>
                    <a:pt x="55222" y="1707"/>
                    <a:pt x="59718" y="1529"/>
                  </a:cubicBezTo>
                  <a:cubicBezTo>
                    <a:pt x="59969" y="1519"/>
                    <a:pt x="60213" y="1514"/>
                    <a:pt x="60451" y="1514"/>
                  </a:cubicBezTo>
                  <a:cubicBezTo>
                    <a:pt x="67918" y="1514"/>
                    <a:pt x="69049" y="6413"/>
                    <a:pt x="69611" y="8808"/>
                  </a:cubicBezTo>
                  <a:cubicBezTo>
                    <a:pt x="69692" y="9174"/>
                    <a:pt x="69772" y="9486"/>
                    <a:pt x="69852" y="9727"/>
                  </a:cubicBezTo>
                  <a:lnTo>
                    <a:pt x="69950" y="9691"/>
                  </a:lnTo>
                  <a:cubicBezTo>
                    <a:pt x="69870" y="9460"/>
                    <a:pt x="69799" y="9147"/>
                    <a:pt x="69709" y="8782"/>
                  </a:cubicBezTo>
                  <a:cubicBezTo>
                    <a:pt x="69147" y="6360"/>
                    <a:pt x="67990" y="1407"/>
                    <a:pt x="60442" y="1407"/>
                  </a:cubicBezTo>
                  <a:cubicBezTo>
                    <a:pt x="60204" y="1407"/>
                    <a:pt x="59960" y="1412"/>
                    <a:pt x="59709" y="1422"/>
                  </a:cubicBezTo>
                  <a:cubicBezTo>
                    <a:pt x="55204" y="1600"/>
                    <a:pt x="52572" y="2671"/>
                    <a:pt x="49244" y="4018"/>
                  </a:cubicBezTo>
                  <a:cubicBezTo>
                    <a:pt x="47888" y="4571"/>
                    <a:pt x="46479" y="5142"/>
                    <a:pt x="44775" y="5731"/>
                  </a:cubicBezTo>
                  <a:cubicBezTo>
                    <a:pt x="43241" y="6257"/>
                    <a:pt x="41679" y="7095"/>
                    <a:pt x="40020" y="7988"/>
                  </a:cubicBezTo>
                  <a:cubicBezTo>
                    <a:pt x="36586" y="9843"/>
                    <a:pt x="32687" y="11940"/>
                    <a:pt x="27691" y="11940"/>
                  </a:cubicBezTo>
                  <a:lnTo>
                    <a:pt x="27575" y="11940"/>
                  </a:lnTo>
                  <a:cubicBezTo>
                    <a:pt x="25595" y="11931"/>
                    <a:pt x="23918" y="11342"/>
                    <a:pt x="21803" y="9906"/>
                  </a:cubicBezTo>
                  <a:cubicBezTo>
                    <a:pt x="19769" y="8532"/>
                    <a:pt x="19207" y="6774"/>
                    <a:pt x="18663" y="5070"/>
                  </a:cubicBezTo>
                  <a:cubicBezTo>
                    <a:pt x="18074" y="3215"/>
                    <a:pt x="17521" y="1457"/>
                    <a:pt x="14997" y="610"/>
                  </a:cubicBezTo>
                  <a:cubicBezTo>
                    <a:pt x="14729" y="512"/>
                    <a:pt x="14435" y="440"/>
                    <a:pt x="14113" y="360"/>
                  </a:cubicBezTo>
                  <a:cubicBezTo>
                    <a:pt x="12957" y="104"/>
                    <a:pt x="11818" y="1"/>
                    <a:pt x="1072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34"/>
            <p:cNvSpPr/>
            <p:nvPr/>
          </p:nvSpPr>
          <p:spPr>
            <a:xfrm>
              <a:off x="5227325" y="1545925"/>
              <a:ext cx="1752350" cy="296700"/>
            </a:xfrm>
            <a:custGeom>
              <a:avLst/>
              <a:gdLst/>
              <a:ahLst/>
              <a:cxnLst/>
              <a:rect l="l" t="t" r="r" b="b"/>
              <a:pathLst>
                <a:path w="70094" h="11868" extrusionOk="0">
                  <a:moveTo>
                    <a:pt x="10612" y="1"/>
                  </a:moveTo>
                  <a:cubicBezTo>
                    <a:pt x="8007" y="1"/>
                    <a:pt x="5668" y="578"/>
                    <a:pt x="3810" y="1037"/>
                  </a:cubicBezTo>
                  <a:cubicBezTo>
                    <a:pt x="2657" y="1322"/>
                    <a:pt x="1697" y="1561"/>
                    <a:pt x="1024" y="1561"/>
                  </a:cubicBezTo>
                  <a:cubicBezTo>
                    <a:pt x="577" y="1561"/>
                    <a:pt x="257" y="1456"/>
                    <a:pt x="90" y="1189"/>
                  </a:cubicBezTo>
                  <a:lnTo>
                    <a:pt x="1" y="1243"/>
                  </a:lnTo>
                  <a:cubicBezTo>
                    <a:pt x="191" y="1548"/>
                    <a:pt x="537" y="1669"/>
                    <a:pt x="1024" y="1669"/>
                  </a:cubicBezTo>
                  <a:cubicBezTo>
                    <a:pt x="1702" y="1669"/>
                    <a:pt x="2653" y="1435"/>
                    <a:pt x="3837" y="1144"/>
                  </a:cubicBezTo>
                  <a:cubicBezTo>
                    <a:pt x="5694" y="683"/>
                    <a:pt x="8029" y="105"/>
                    <a:pt x="10628" y="105"/>
                  </a:cubicBezTo>
                  <a:cubicBezTo>
                    <a:pt x="11749" y="105"/>
                    <a:pt x="12920" y="213"/>
                    <a:pt x="14123" y="484"/>
                  </a:cubicBezTo>
                  <a:cubicBezTo>
                    <a:pt x="14444" y="565"/>
                    <a:pt x="14729" y="645"/>
                    <a:pt x="14997" y="734"/>
                  </a:cubicBezTo>
                  <a:cubicBezTo>
                    <a:pt x="17432" y="1573"/>
                    <a:pt x="17887" y="3285"/>
                    <a:pt x="18369" y="5096"/>
                  </a:cubicBezTo>
                  <a:cubicBezTo>
                    <a:pt x="18842" y="6863"/>
                    <a:pt x="19333" y="8701"/>
                    <a:pt x="21554" y="10101"/>
                  </a:cubicBezTo>
                  <a:cubicBezTo>
                    <a:pt x="23499" y="11323"/>
                    <a:pt x="25167" y="11867"/>
                    <a:pt x="27058" y="11867"/>
                  </a:cubicBezTo>
                  <a:cubicBezTo>
                    <a:pt x="27183" y="11867"/>
                    <a:pt x="27317" y="11867"/>
                    <a:pt x="27451" y="11859"/>
                  </a:cubicBezTo>
                  <a:cubicBezTo>
                    <a:pt x="32134" y="11680"/>
                    <a:pt x="35899" y="9628"/>
                    <a:pt x="39218" y="7826"/>
                  </a:cubicBezTo>
                  <a:cubicBezTo>
                    <a:pt x="41100" y="6800"/>
                    <a:pt x="42875" y="5828"/>
                    <a:pt x="44615" y="5319"/>
                  </a:cubicBezTo>
                  <a:cubicBezTo>
                    <a:pt x="46328" y="4820"/>
                    <a:pt x="47791" y="4320"/>
                    <a:pt x="49093" y="3883"/>
                  </a:cubicBezTo>
                  <a:cubicBezTo>
                    <a:pt x="52439" y="2741"/>
                    <a:pt x="55088" y="1840"/>
                    <a:pt x="59674" y="1644"/>
                  </a:cubicBezTo>
                  <a:cubicBezTo>
                    <a:pt x="59944" y="1632"/>
                    <a:pt x="60208" y="1626"/>
                    <a:pt x="60464" y="1626"/>
                  </a:cubicBezTo>
                  <a:cubicBezTo>
                    <a:pt x="67871" y="1626"/>
                    <a:pt x="69133" y="6490"/>
                    <a:pt x="69754" y="8861"/>
                  </a:cubicBezTo>
                  <a:cubicBezTo>
                    <a:pt x="69844" y="9191"/>
                    <a:pt x="69915" y="9477"/>
                    <a:pt x="69995" y="9700"/>
                  </a:cubicBezTo>
                  <a:lnTo>
                    <a:pt x="70093" y="9664"/>
                  </a:lnTo>
                  <a:cubicBezTo>
                    <a:pt x="70013" y="9450"/>
                    <a:pt x="69942" y="9164"/>
                    <a:pt x="69861" y="8834"/>
                  </a:cubicBezTo>
                  <a:cubicBezTo>
                    <a:pt x="69232" y="6436"/>
                    <a:pt x="67960" y="1519"/>
                    <a:pt x="60457" y="1519"/>
                  </a:cubicBezTo>
                  <a:cubicBezTo>
                    <a:pt x="60200" y="1519"/>
                    <a:pt x="59936" y="1525"/>
                    <a:pt x="59665" y="1537"/>
                  </a:cubicBezTo>
                  <a:cubicBezTo>
                    <a:pt x="55070" y="1733"/>
                    <a:pt x="52412" y="2643"/>
                    <a:pt x="49057" y="3785"/>
                  </a:cubicBezTo>
                  <a:cubicBezTo>
                    <a:pt x="47764" y="4222"/>
                    <a:pt x="46301" y="4722"/>
                    <a:pt x="44579" y="5221"/>
                  </a:cubicBezTo>
                  <a:cubicBezTo>
                    <a:pt x="42840" y="5730"/>
                    <a:pt x="41055" y="6702"/>
                    <a:pt x="39164" y="7728"/>
                  </a:cubicBezTo>
                  <a:cubicBezTo>
                    <a:pt x="35854" y="9530"/>
                    <a:pt x="32108" y="11573"/>
                    <a:pt x="27451" y="11752"/>
                  </a:cubicBezTo>
                  <a:cubicBezTo>
                    <a:pt x="27310" y="11757"/>
                    <a:pt x="27171" y="11760"/>
                    <a:pt x="27034" y="11760"/>
                  </a:cubicBezTo>
                  <a:cubicBezTo>
                    <a:pt x="25157" y="11760"/>
                    <a:pt x="23552" y="11242"/>
                    <a:pt x="21607" y="10012"/>
                  </a:cubicBezTo>
                  <a:cubicBezTo>
                    <a:pt x="19422" y="8629"/>
                    <a:pt x="18940" y="6818"/>
                    <a:pt x="18476" y="5070"/>
                  </a:cubicBezTo>
                  <a:cubicBezTo>
                    <a:pt x="17985" y="3223"/>
                    <a:pt x="17522" y="1483"/>
                    <a:pt x="15024" y="636"/>
                  </a:cubicBezTo>
                  <a:cubicBezTo>
                    <a:pt x="14765" y="538"/>
                    <a:pt x="14471" y="458"/>
                    <a:pt x="14149" y="386"/>
                  </a:cubicBezTo>
                  <a:cubicBezTo>
                    <a:pt x="12932" y="110"/>
                    <a:pt x="11747" y="1"/>
                    <a:pt x="1061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34"/>
            <p:cNvSpPr/>
            <p:nvPr/>
          </p:nvSpPr>
          <p:spPr>
            <a:xfrm>
              <a:off x="5223550" y="1553750"/>
              <a:ext cx="1755900" cy="292450"/>
            </a:xfrm>
            <a:custGeom>
              <a:avLst/>
              <a:gdLst/>
              <a:ahLst/>
              <a:cxnLst/>
              <a:rect l="l" t="t" r="r" b="b"/>
              <a:pathLst>
                <a:path w="70236" h="11698" extrusionOk="0">
                  <a:moveTo>
                    <a:pt x="10566" y="1"/>
                  </a:moveTo>
                  <a:cubicBezTo>
                    <a:pt x="8074" y="1"/>
                    <a:pt x="5833" y="515"/>
                    <a:pt x="4041" y="930"/>
                  </a:cubicBezTo>
                  <a:cubicBezTo>
                    <a:pt x="2884" y="1196"/>
                    <a:pt x="1909" y="1421"/>
                    <a:pt x="1198" y="1421"/>
                  </a:cubicBezTo>
                  <a:cubicBezTo>
                    <a:pt x="672" y="1421"/>
                    <a:pt x="291" y="1297"/>
                    <a:pt x="89" y="974"/>
                  </a:cubicBezTo>
                  <a:lnTo>
                    <a:pt x="0" y="1037"/>
                  </a:lnTo>
                  <a:cubicBezTo>
                    <a:pt x="226" y="1391"/>
                    <a:pt x="636" y="1526"/>
                    <a:pt x="1198" y="1526"/>
                  </a:cubicBezTo>
                  <a:cubicBezTo>
                    <a:pt x="1925" y="1526"/>
                    <a:pt x="2906" y="1299"/>
                    <a:pt x="4068" y="1028"/>
                  </a:cubicBezTo>
                  <a:cubicBezTo>
                    <a:pt x="5846" y="620"/>
                    <a:pt x="8078" y="108"/>
                    <a:pt x="10558" y="108"/>
                  </a:cubicBezTo>
                  <a:cubicBezTo>
                    <a:pt x="11711" y="108"/>
                    <a:pt x="12918" y="218"/>
                    <a:pt x="14158" y="501"/>
                  </a:cubicBezTo>
                  <a:cubicBezTo>
                    <a:pt x="14479" y="573"/>
                    <a:pt x="14764" y="653"/>
                    <a:pt x="15023" y="751"/>
                  </a:cubicBezTo>
                  <a:cubicBezTo>
                    <a:pt x="17441" y="1590"/>
                    <a:pt x="17797" y="3294"/>
                    <a:pt x="18190" y="5096"/>
                  </a:cubicBezTo>
                  <a:cubicBezTo>
                    <a:pt x="18574" y="6916"/>
                    <a:pt x="18975" y="8798"/>
                    <a:pt x="21357" y="10190"/>
                  </a:cubicBezTo>
                  <a:cubicBezTo>
                    <a:pt x="23123" y="11233"/>
                    <a:pt x="24685" y="11697"/>
                    <a:pt x="26433" y="11697"/>
                  </a:cubicBezTo>
                  <a:cubicBezTo>
                    <a:pt x="26727" y="11697"/>
                    <a:pt x="27022" y="11688"/>
                    <a:pt x="27325" y="11662"/>
                  </a:cubicBezTo>
                  <a:cubicBezTo>
                    <a:pt x="31643" y="11296"/>
                    <a:pt x="35229" y="9306"/>
                    <a:pt x="38396" y="7549"/>
                  </a:cubicBezTo>
                  <a:cubicBezTo>
                    <a:pt x="40502" y="6380"/>
                    <a:pt x="42491" y="5274"/>
                    <a:pt x="44418" y="4801"/>
                  </a:cubicBezTo>
                  <a:cubicBezTo>
                    <a:pt x="46095" y="4400"/>
                    <a:pt x="47522" y="3998"/>
                    <a:pt x="48789" y="3659"/>
                  </a:cubicBezTo>
                  <a:cubicBezTo>
                    <a:pt x="52340" y="2678"/>
                    <a:pt x="54909" y="1973"/>
                    <a:pt x="59628" y="1750"/>
                  </a:cubicBezTo>
                  <a:cubicBezTo>
                    <a:pt x="59919" y="1737"/>
                    <a:pt x="60202" y="1730"/>
                    <a:pt x="60476" y="1730"/>
                  </a:cubicBezTo>
                  <a:cubicBezTo>
                    <a:pt x="67833" y="1730"/>
                    <a:pt x="69226" y="6557"/>
                    <a:pt x="69905" y="8914"/>
                  </a:cubicBezTo>
                  <a:cubicBezTo>
                    <a:pt x="69995" y="9208"/>
                    <a:pt x="70066" y="9458"/>
                    <a:pt x="70137" y="9663"/>
                  </a:cubicBezTo>
                  <a:lnTo>
                    <a:pt x="70235" y="9628"/>
                  </a:lnTo>
                  <a:cubicBezTo>
                    <a:pt x="70164" y="9431"/>
                    <a:pt x="70093" y="9181"/>
                    <a:pt x="70012" y="8887"/>
                  </a:cubicBezTo>
                  <a:cubicBezTo>
                    <a:pt x="69324" y="6504"/>
                    <a:pt x="67922" y="1623"/>
                    <a:pt x="60477" y="1623"/>
                  </a:cubicBezTo>
                  <a:cubicBezTo>
                    <a:pt x="60202" y="1623"/>
                    <a:pt x="59919" y="1630"/>
                    <a:pt x="59628" y="1643"/>
                  </a:cubicBezTo>
                  <a:cubicBezTo>
                    <a:pt x="54891" y="1866"/>
                    <a:pt x="52322" y="2571"/>
                    <a:pt x="48762" y="3552"/>
                  </a:cubicBezTo>
                  <a:cubicBezTo>
                    <a:pt x="47496" y="3900"/>
                    <a:pt x="46068" y="4293"/>
                    <a:pt x="44391" y="4703"/>
                  </a:cubicBezTo>
                  <a:cubicBezTo>
                    <a:pt x="42446" y="5176"/>
                    <a:pt x="40457" y="6282"/>
                    <a:pt x="38343" y="7460"/>
                  </a:cubicBezTo>
                  <a:cubicBezTo>
                    <a:pt x="35185" y="9208"/>
                    <a:pt x="31616" y="11198"/>
                    <a:pt x="27316" y="11554"/>
                  </a:cubicBezTo>
                  <a:cubicBezTo>
                    <a:pt x="27016" y="11580"/>
                    <a:pt x="26723" y="11593"/>
                    <a:pt x="26435" y="11593"/>
                  </a:cubicBezTo>
                  <a:cubicBezTo>
                    <a:pt x="24702" y="11593"/>
                    <a:pt x="23155" y="11125"/>
                    <a:pt x="21411" y="10100"/>
                  </a:cubicBezTo>
                  <a:cubicBezTo>
                    <a:pt x="19073" y="8735"/>
                    <a:pt x="18672" y="6871"/>
                    <a:pt x="18288" y="5069"/>
                  </a:cubicBezTo>
                  <a:cubicBezTo>
                    <a:pt x="17896" y="3240"/>
                    <a:pt x="17530" y="1509"/>
                    <a:pt x="15059" y="653"/>
                  </a:cubicBezTo>
                  <a:cubicBezTo>
                    <a:pt x="14791" y="555"/>
                    <a:pt x="14506" y="475"/>
                    <a:pt x="14176" y="394"/>
                  </a:cubicBezTo>
                  <a:cubicBezTo>
                    <a:pt x="12932" y="112"/>
                    <a:pt x="11722" y="1"/>
                    <a:pt x="1056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34"/>
            <p:cNvSpPr/>
            <p:nvPr/>
          </p:nvSpPr>
          <p:spPr>
            <a:xfrm>
              <a:off x="5219975" y="1561575"/>
              <a:ext cx="1759250" cy="289075"/>
            </a:xfrm>
            <a:custGeom>
              <a:avLst/>
              <a:gdLst/>
              <a:ahLst/>
              <a:cxnLst/>
              <a:rect l="l" t="t" r="r" b="b"/>
              <a:pathLst>
                <a:path w="70370" h="11563" extrusionOk="0">
                  <a:moveTo>
                    <a:pt x="10493" y="0"/>
                  </a:moveTo>
                  <a:cubicBezTo>
                    <a:pt x="8117" y="0"/>
                    <a:pt x="5976" y="459"/>
                    <a:pt x="4256" y="822"/>
                  </a:cubicBezTo>
                  <a:cubicBezTo>
                    <a:pt x="3094" y="1072"/>
                    <a:pt x="2110" y="1284"/>
                    <a:pt x="1372" y="1284"/>
                  </a:cubicBezTo>
                  <a:cubicBezTo>
                    <a:pt x="767" y="1284"/>
                    <a:pt x="327" y="1141"/>
                    <a:pt x="89" y="759"/>
                  </a:cubicBezTo>
                  <a:lnTo>
                    <a:pt x="0" y="822"/>
                  </a:lnTo>
                  <a:cubicBezTo>
                    <a:pt x="259" y="1237"/>
                    <a:pt x="730" y="1390"/>
                    <a:pt x="1373" y="1390"/>
                  </a:cubicBezTo>
                  <a:cubicBezTo>
                    <a:pt x="2127" y="1390"/>
                    <a:pt x="3117" y="1179"/>
                    <a:pt x="4282" y="929"/>
                  </a:cubicBezTo>
                  <a:cubicBezTo>
                    <a:pt x="5992" y="560"/>
                    <a:pt x="8127" y="103"/>
                    <a:pt x="10493" y="103"/>
                  </a:cubicBezTo>
                  <a:cubicBezTo>
                    <a:pt x="11671" y="103"/>
                    <a:pt x="12907" y="216"/>
                    <a:pt x="14176" y="510"/>
                  </a:cubicBezTo>
                  <a:cubicBezTo>
                    <a:pt x="14506" y="590"/>
                    <a:pt x="14791" y="670"/>
                    <a:pt x="15050" y="768"/>
                  </a:cubicBezTo>
                  <a:cubicBezTo>
                    <a:pt x="17441" y="1616"/>
                    <a:pt x="17717" y="3311"/>
                    <a:pt x="18003" y="5104"/>
                  </a:cubicBezTo>
                  <a:cubicBezTo>
                    <a:pt x="18306" y="6977"/>
                    <a:pt x="18618" y="8904"/>
                    <a:pt x="21152" y="10287"/>
                  </a:cubicBezTo>
                  <a:cubicBezTo>
                    <a:pt x="22740" y="11152"/>
                    <a:pt x="24185" y="11563"/>
                    <a:pt x="25791" y="11563"/>
                  </a:cubicBezTo>
                  <a:cubicBezTo>
                    <a:pt x="26246" y="11563"/>
                    <a:pt x="26710" y="11527"/>
                    <a:pt x="27192" y="11465"/>
                  </a:cubicBezTo>
                  <a:cubicBezTo>
                    <a:pt x="31179" y="10947"/>
                    <a:pt x="34587" y="8993"/>
                    <a:pt x="37602" y="7281"/>
                  </a:cubicBezTo>
                  <a:cubicBezTo>
                    <a:pt x="39913" y="5951"/>
                    <a:pt x="42099" y="4702"/>
                    <a:pt x="44213" y="4292"/>
                  </a:cubicBezTo>
                  <a:cubicBezTo>
                    <a:pt x="45730" y="3989"/>
                    <a:pt x="47041" y="3712"/>
                    <a:pt x="48201" y="3462"/>
                  </a:cubicBezTo>
                  <a:cubicBezTo>
                    <a:pt x="52055" y="2651"/>
                    <a:pt x="54597" y="2106"/>
                    <a:pt x="59584" y="1857"/>
                  </a:cubicBezTo>
                  <a:cubicBezTo>
                    <a:pt x="59896" y="1841"/>
                    <a:pt x="60198" y="1833"/>
                    <a:pt x="60490" y="1833"/>
                  </a:cubicBezTo>
                  <a:cubicBezTo>
                    <a:pt x="67815" y="1833"/>
                    <a:pt x="69320" y="6625"/>
                    <a:pt x="70057" y="8984"/>
                  </a:cubicBezTo>
                  <a:cubicBezTo>
                    <a:pt x="70138" y="9234"/>
                    <a:pt x="70200" y="9448"/>
                    <a:pt x="70271" y="9627"/>
                  </a:cubicBezTo>
                  <a:lnTo>
                    <a:pt x="70369" y="9582"/>
                  </a:lnTo>
                  <a:cubicBezTo>
                    <a:pt x="70307" y="9413"/>
                    <a:pt x="70236" y="9199"/>
                    <a:pt x="70155" y="8949"/>
                  </a:cubicBezTo>
                  <a:cubicBezTo>
                    <a:pt x="69799" y="7798"/>
                    <a:pt x="69192" y="5862"/>
                    <a:pt x="67657" y="4310"/>
                  </a:cubicBezTo>
                  <a:cubicBezTo>
                    <a:pt x="65977" y="2597"/>
                    <a:pt x="63558" y="1727"/>
                    <a:pt x="60462" y="1727"/>
                  </a:cubicBezTo>
                  <a:cubicBezTo>
                    <a:pt x="60172" y="1727"/>
                    <a:pt x="59877" y="1734"/>
                    <a:pt x="59575" y="1750"/>
                  </a:cubicBezTo>
                  <a:cubicBezTo>
                    <a:pt x="54588" y="1999"/>
                    <a:pt x="52037" y="2544"/>
                    <a:pt x="48174" y="3364"/>
                  </a:cubicBezTo>
                  <a:cubicBezTo>
                    <a:pt x="47023" y="3614"/>
                    <a:pt x="45712" y="3891"/>
                    <a:pt x="44195" y="4185"/>
                  </a:cubicBezTo>
                  <a:cubicBezTo>
                    <a:pt x="42063" y="4604"/>
                    <a:pt x="39868" y="5862"/>
                    <a:pt x="37549" y="7182"/>
                  </a:cubicBezTo>
                  <a:cubicBezTo>
                    <a:pt x="34551" y="8904"/>
                    <a:pt x="31144" y="10840"/>
                    <a:pt x="27174" y="11366"/>
                  </a:cubicBezTo>
                  <a:cubicBezTo>
                    <a:pt x="26704" y="11426"/>
                    <a:pt x="26252" y="11457"/>
                    <a:pt x="25811" y="11457"/>
                  </a:cubicBezTo>
                  <a:cubicBezTo>
                    <a:pt x="24218" y="11457"/>
                    <a:pt x="22776" y="11057"/>
                    <a:pt x="21197" y="10198"/>
                  </a:cubicBezTo>
                  <a:cubicBezTo>
                    <a:pt x="18717" y="8842"/>
                    <a:pt x="18404" y="6933"/>
                    <a:pt x="18110" y="5086"/>
                  </a:cubicBezTo>
                  <a:cubicBezTo>
                    <a:pt x="17816" y="3266"/>
                    <a:pt x="17530" y="1535"/>
                    <a:pt x="15086" y="670"/>
                  </a:cubicBezTo>
                  <a:cubicBezTo>
                    <a:pt x="14818" y="572"/>
                    <a:pt x="14533" y="492"/>
                    <a:pt x="14203" y="411"/>
                  </a:cubicBezTo>
                  <a:cubicBezTo>
                    <a:pt x="12923" y="114"/>
                    <a:pt x="11679" y="0"/>
                    <a:pt x="104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34"/>
            <p:cNvSpPr/>
            <p:nvPr/>
          </p:nvSpPr>
          <p:spPr>
            <a:xfrm>
              <a:off x="5216175" y="1569250"/>
              <a:ext cx="1762825" cy="286300"/>
            </a:xfrm>
            <a:custGeom>
              <a:avLst/>
              <a:gdLst/>
              <a:ahLst/>
              <a:cxnLst/>
              <a:rect l="l" t="t" r="r" b="b"/>
              <a:pathLst>
                <a:path w="70513" h="11452" extrusionOk="0">
                  <a:moveTo>
                    <a:pt x="10424" y="0"/>
                  </a:moveTo>
                  <a:cubicBezTo>
                    <a:pt x="8161" y="0"/>
                    <a:pt x="6119" y="407"/>
                    <a:pt x="4470" y="738"/>
                  </a:cubicBezTo>
                  <a:cubicBezTo>
                    <a:pt x="3319" y="966"/>
                    <a:pt x="2334" y="1160"/>
                    <a:pt x="1572" y="1160"/>
                  </a:cubicBezTo>
                  <a:cubicBezTo>
                    <a:pt x="876" y="1160"/>
                    <a:pt x="367" y="998"/>
                    <a:pt x="90" y="550"/>
                  </a:cubicBezTo>
                  <a:lnTo>
                    <a:pt x="1" y="613"/>
                  </a:lnTo>
                  <a:cubicBezTo>
                    <a:pt x="302" y="1091"/>
                    <a:pt x="837" y="1264"/>
                    <a:pt x="1562" y="1264"/>
                  </a:cubicBezTo>
                  <a:cubicBezTo>
                    <a:pt x="2338" y="1264"/>
                    <a:pt x="3331" y="1066"/>
                    <a:pt x="4488" y="836"/>
                  </a:cubicBezTo>
                  <a:cubicBezTo>
                    <a:pt x="6130" y="511"/>
                    <a:pt x="8164" y="107"/>
                    <a:pt x="10416" y="107"/>
                  </a:cubicBezTo>
                  <a:cubicBezTo>
                    <a:pt x="11627" y="107"/>
                    <a:pt x="12902" y="224"/>
                    <a:pt x="14212" y="533"/>
                  </a:cubicBezTo>
                  <a:cubicBezTo>
                    <a:pt x="14533" y="613"/>
                    <a:pt x="14818" y="693"/>
                    <a:pt x="15086" y="791"/>
                  </a:cubicBezTo>
                  <a:cubicBezTo>
                    <a:pt x="17450" y="1648"/>
                    <a:pt x="17638" y="3343"/>
                    <a:pt x="17843" y="5136"/>
                  </a:cubicBezTo>
                  <a:cubicBezTo>
                    <a:pt x="18057" y="7045"/>
                    <a:pt x="18280" y="9025"/>
                    <a:pt x="20956" y="10390"/>
                  </a:cubicBezTo>
                  <a:cubicBezTo>
                    <a:pt x="22375" y="11113"/>
                    <a:pt x="23704" y="11452"/>
                    <a:pt x="25158" y="11452"/>
                  </a:cubicBezTo>
                  <a:cubicBezTo>
                    <a:pt x="25765" y="11452"/>
                    <a:pt x="26398" y="11398"/>
                    <a:pt x="27067" y="11273"/>
                  </a:cubicBezTo>
                  <a:cubicBezTo>
                    <a:pt x="30751" y="10622"/>
                    <a:pt x="33990" y="8704"/>
                    <a:pt x="36853" y="7009"/>
                  </a:cubicBezTo>
                  <a:cubicBezTo>
                    <a:pt x="39360" y="5528"/>
                    <a:pt x="41724" y="4128"/>
                    <a:pt x="44017" y="3780"/>
                  </a:cubicBezTo>
                  <a:cubicBezTo>
                    <a:pt x="44882" y="3646"/>
                    <a:pt x="45676" y="3530"/>
                    <a:pt x="46408" y="3414"/>
                  </a:cubicBezTo>
                  <a:cubicBezTo>
                    <a:pt x="51341" y="2656"/>
                    <a:pt x="53812" y="2281"/>
                    <a:pt x="59540" y="1969"/>
                  </a:cubicBezTo>
                  <a:cubicBezTo>
                    <a:pt x="59860" y="1952"/>
                    <a:pt x="60171" y="1943"/>
                    <a:pt x="60473" y="1943"/>
                  </a:cubicBezTo>
                  <a:cubicBezTo>
                    <a:pt x="67807" y="1943"/>
                    <a:pt x="69490" y="6893"/>
                    <a:pt x="70227" y="9061"/>
                  </a:cubicBezTo>
                  <a:cubicBezTo>
                    <a:pt x="70298" y="9266"/>
                    <a:pt x="70352" y="9445"/>
                    <a:pt x="70414" y="9587"/>
                  </a:cubicBezTo>
                  <a:lnTo>
                    <a:pt x="70513" y="9552"/>
                  </a:lnTo>
                  <a:cubicBezTo>
                    <a:pt x="70450" y="9409"/>
                    <a:pt x="70397" y="9231"/>
                    <a:pt x="70325" y="9025"/>
                  </a:cubicBezTo>
                  <a:cubicBezTo>
                    <a:pt x="69580" y="6841"/>
                    <a:pt x="67881" y="1835"/>
                    <a:pt x="60488" y="1835"/>
                  </a:cubicBezTo>
                  <a:cubicBezTo>
                    <a:pt x="60182" y="1835"/>
                    <a:pt x="59866" y="1844"/>
                    <a:pt x="59540" y="1862"/>
                  </a:cubicBezTo>
                  <a:cubicBezTo>
                    <a:pt x="53803" y="2174"/>
                    <a:pt x="51323" y="2558"/>
                    <a:pt x="46399" y="3307"/>
                  </a:cubicBezTo>
                  <a:cubicBezTo>
                    <a:pt x="45659" y="3423"/>
                    <a:pt x="44865" y="3548"/>
                    <a:pt x="43999" y="3673"/>
                  </a:cubicBezTo>
                  <a:cubicBezTo>
                    <a:pt x="41689" y="4030"/>
                    <a:pt x="39316" y="5430"/>
                    <a:pt x="36800" y="6920"/>
                  </a:cubicBezTo>
                  <a:cubicBezTo>
                    <a:pt x="33945" y="8606"/>
                    <a:pt x="30716" y="10524"/>
                    <a:pt x="27049" y="11175"/>
                  </a:cubicBezTo>
                  <a:cubicBezTo>
                    <a:pt x="26390" y="11291"/>
                    <a:pt x="25769" y="11350"/>
                    <a:pt x="25168" y="11350"/>
                  </a:cubicBezTo>
                  <a:cubicBezTo>
                    <a:pt x="23728" y="11350"/>
                    <a:pt x="22411" y="11010"/>
                    <a:pt x="21001" y="10292"/>
                  </a:cubicBezTo>
                  <a:cubicBezTo>
                    <a:pt x="18378" y="8954"/>
                    <a:pt x="18155" y="7009"/>
                    <a:pt x="17950" y="5118"/>
                  </a:cubicBezTo>
                  <a:cubicBezTo>
                    <a:pt x="17745" y="3298"/>
                    <a:pt x="17548" y="1567"/>
                    <a:pt x="15122" y="693"/>
                  </a:cubicBezTo>
                  <a:cubicBezTo>
                    <a:pt x="14854" y="595"/>
                    <a:pt x="14560" y="506"/>
                    <a:pt x="14230" y="426"/>
                  </a:cubicBezTo>
                  <a:cubicBezTo>
                    <a:pt x="12915" y="117"/>
                    <a:pt x="11638" y="0"/>
                    <a:pt x="1042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34"/>
            <p:cNvSpPr/>
            <p:nvPr/>
          </p:nvSpPr>
          <p:spPr>
            <a:xfrm>
              <a:off x="5212375" y="1577075"/>
              <a:ext cx="1766400" cy="284275"/>
            </a:xfrm>
            <a:custGeom>
              <a:avLst/>
              <a:gdLst/>
              <a:ahLst/>
              <a:cxnLst/>
              <a:rect l="l" t="t" r="r" b="b"/>
              <a:pathLst>
                <a:path w="70656" h="11371" extrusionOk="0">
                  <a:moveTo>
                    <a:pt x="10329" y="0"/>
                  </a:moveTo>
                  <a:cubicBezTo>
                    <a:pt x="8184" y="0"/>
                    <a:pt x="6247" y="352"/>
                    <a:pt x="4676" y="639"/>
                  </a:cubicBezTo>
                  <a:cubicBezTo>
                    <a:pt x="3534" y="853"/>
                    <a:pt x="2548" y="1036"/>
                    <a:pt x="1767" y="1036"/>
                  </a:cubicBezTo>
                  <a:cubicBezTo>
                    <a:pt x="987" y="1036"/>
                    <a:pt x="411" y="853"/>
                    <a:pt x="90" y="336"/>
                  </a:cubicBezTo>
                  <a:lnTo>
                    <a:pt x="1" y="398"/>
                  </a:lnTo>
                  <a:cubicBezTo>
                    <a:pt x="348" y="949"/>
                    <a:pt x="949" y="1141"/>
                    <a:pt x="1761" y="1141"/>
                  </a:cubicBezTo>
                  <a:cubicBezTo>
                    <a:pt x="2554" y="1141"/>
                    <a:pt x="3548" y="958"/>
                    <a:pt x="4702" y="746"/>
                  </a:cubicBezTo>
                  <a:cubicBezTo>
                    <a:pt x="6267" y="458"/>
                    <a:pt x="8204" y="105"/>
                    <a:pt x="10346" y="105"/>
                  </a:cubicBezTo>
                  <a:cubicBezTo>
                    <a:pt x="11586" y="105"/>
                    <a:pt x="12894" y="223"/>
                    <a:pt x="14239" y="541"/>
                  </a:cubicBezTo>
                  <a:cubicBezTo>
                    <a:pt x="14569" y="621"/>
                    <a:pt x="14854" y="710"/>
                    <a:pt x="15113" y="808"/>
                  </a:cubicBezTo>
                  <a:cubicBezTo>
                    <a:pt x="17468" y="1674"/>
                    <a:pt x="17575" y="3369"/>
                    <a:pt x="17682" y="5162"/>
                  </a:cubicBezTo>
                  <a:cubicBezTo>
                    <a:pt x="17807" y="7124"/>
                    <a:pt x="17932" y="9141"/>
                    <a:pt x="20760" y="10479"/>
                  </a:cubicBezTo>
                  <a:cubicBezTo>
                    <a:pt x="22027" y="11076"/>
                    <a:pt x="23231" y="11371"/>
                    <a:pt x="24534" y="11371"/>
                  </a:cubicBezTo>
                  <a:cubicBezTo>
                    <a:pt x="25292" y="11371"/>
                    <a:pt x="26086" y="11273"/>
                    <a:pt x="26943" y="11076"/>
                  </a:cubicBezTo>
                  <a:cubicBezTo>
                    <a:pt x="30350" y="10309"/>
                    <a:pt x="33294" y="8498"/>
                    <a:pt x="36140" y="6750"/>
                  </a:cubicBezTo>
                  <a:cubicBezTo>
                    <a:pt x="38825" y="5090"/>
                    <a:pt x="41368" y="3529"/>
                    <a:pt x="43821" y="3262"/>
                  </a:cubicBezTo>
                  <a:cubicBezTo>
                    <a:pt x="49754" y="2628"/>
                    <a:pt x="52260" y="2486"/>
                    <a:pt x="57265" y="2200"/>
                  </a:cubicBezTo>
                  <a:cubicBezTo>
                    <a:pt x="57952" y="2164"/>
                    <a:pt x="58693" y="2120"/>
                    <a:pt x="59504" y="2075"/>
                  </a:cubicBezTo>
                  <a:cubicBezTo>
                    <a:pt x="59845" y="2056"/>
                    <a:pt x="60175" y="2046"/>
                    <a:pt x="60495" y="2046"/>
                  </a:cubicBezTo>
                  <a:cubicBezTo>
                    <a:pt x="67825" y="2046"/>
                    <a:pt x="69619" y="6978"/>
                    <a:pt x="70406" y="9141"/>
                  </a:cubicBezTo>
                  <a:cubicBezTo>
                    <a:pt x="70459" y="9292"/>
                    <a:pt x="70513" y="9435"/>
                    <a:pt x="70558" y="9551"/>
                  </a:cubicBezTo>
                  <a:lnTo>
                    <a:pt x="70656" y="9515"/>
                  </a:lnTo>
                  <a:cubicBezTo>
                    <a:pt x="70611" y="9399"/>
                    <a:pt x="70558" y="9257"/>
                    <a:pt x="70504" y="9105"/>
                  </a:cubicBezTo>
                  <a:cubicBezTo>
                    <a:pt x="69709" y="6926"/>
                    <a:pt x="67899" y="1939"/>
                    <a:pt x="60502" y="1939"/>
                  </a:cubicBezTo>
                  <a:cubicBezTo>
                    <a:pt x="60178" y="1939"/>
                    <a:pt x="59842" y="1948"/>
                    <a:pt x="59495" y="1968"/>
                  </a:cubicBezTo>
                  <a:cubicBezTo>
                    <a:pt x="58693" y="2022"/>
                    <a:pt x="57952" y="2057"/>
                    <a:pt x="57256" y="2102"/>
                  </a:cubicBezTo>
                  <a:cubicBezTo>
                    <a:pt x="52260" y="2378"/>
                    <a:pt x="49745" y="2521"/>
                    <a:pt x="43812" y="3164"/>
                  </a:cubicBezTo>
                  <a:cubicBezTo>
                    <a:pt x="41332" y="3422"/>
                    <a:pt x="38781" y="4992"/>
                    <a:pt x="36087" y="6661"/>
                  </a:cubicBezTo>
                  <a:cubicBezTo>
                    <a:pt x="33250" y="8409"/>
                    <a:pt x="30315" y="10211"/>
                    <a:pt x="26916" y="10978"/>
                  </a:cubicBezTo>
                  <a:cubicBezTo>
                    <a:pt x="26072" y="11168"/>
                    <a:pt x="25292" y="11264"/>
                    <a:pt x="24544" y="11264"/>
                  </a:cubicBezTo>
                  <a:cubicBezTo>
                    <a:pt x="23253" y="11264"/>
                    <a:pt x="22059" y="10977"/>
                    <a:pt x="20805" y="10390"/>
                  </a:cubicBezTo>
                  <a:cubicBezTo>
                    <a:pt x="18030" y="9078"/>
                    <a:pt x="17905" y="7089"/>
                    <a:pt x="17790" y="5162"/>
                  </a:cubicBezTo>
                  <a:cubicBezTo>
                    <a:pt x="17674" y="3333"/>
                    <a:pt x="17575" y="1602"/>
                    <a:pt x="15149" y="710"/>
                  </a:cubicBezTo>
                  <a:cubicBezTo>
                    <a:pt x="14890" y="612"/>
                    <a:pt x="14596" y="523"/>
                    <a:pt x="14266" y="443"/>
                  </a:cubicBezTo>
                  <a:cubicBezTo>
                    <a:pt x="12904" y="120"/>
                    <a:pt x="11581" y="0"/>
                    <a:pt x="1032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34"/>
            <p:cNvSpPr/>
            <p:nvPr/>
          </p:nvSpPr>
          <p:spPr>
            <a:xfrm>
              <a:off x="5208825" y="1584650"/>
              <a:ext cx="1769725" cy="282950"/>
            </a:xfrm>
            <a:custGeom>
              <a:avLst/>
              <a:gdLst/>
              <a:ahLst/>
              <a:cxnLst/>
              <a:rect l="l" t="t" r="r" b="b"/>
              <a:pathLst>
                <a:path w="70789" h="11318" extrusionOk="0">
                  <a:moveTo>
                    <a:pt x="10223" y="1"/>
                  </a:moveTo>
                  <a:cubicBezTo>
                    <a:pt x="8237" y="1"/>
                    <a:pt x="6437" y="302"/>
                    <a:pt x="4871" y="568"/>
                  </a:cubicBezTo>
                  <a:cubicBezTo>
                    <a:pt x="3745" y="758"/>
                    <a:pt x="2767" y="923"/>
                    <a:pt x="1977" y="923"/>
                  </a:cubicBezTo>
                  <a:cubicBezTo>
                    <a:pt x="1101" y="923"/>
                    <a:pt x="455" y="721"/>
                    <a:pt x="89" y="131"/>
                  </a:cubicBezTo>
                  <a:lnTo>
                    <a:pt x="0" y="193"/>
                  </a:lnTo>
                  <a:cubicBezTo>
                    <a:pt x="388" y="818"/>
                    <a:pt x="1062" y="1028"/>
                    <a:pt x="1970" y="1028"/>
                  </a:cubicBezTo>
                  <a:cubicBezTo>
                    <a:pt x="2773" y="1028"/>
                    <a:pt x="3758" y="863"/>
                    <a:pt x="4889" y="675"/>
                  </a:cubicBezTo>
                  <a:cubicBezTo>
                    <a:pt x="6455" y="408"/>
                    <a:pt x="8256" y="106"/>
                    <a:pt x="10240" y="106"/>
                  </a:cubicBezTo>
                  <a:cubicBezTo>
                    <a:pt x="11511" y="106"/>
                    <a:pt x="12858" y="230"/>
                    <a:pt x="14265" y="568"/>
                  </a:cubicBezTo>
                  <a:cubicBezTo>
                    <a:pt x="14595" y="648"/>
                    <a:pt x="14881" y="737"/>
                    <a:pt x="15139" y="835"/>
                  </a:cubicBezTo>
                  <a:cubicBezTo>
                    <a:pt x="17485" y="1710"/>
                    <a:pt x="17503" y="3414"/>
                    <a:pt x="17530" y="5216"/>
                  </a:cubicBezTo>
                  <a:cubicBezTo>
                    <a:pt x="17548" y="7214"/>
                    <a:pt x="17575" y="9284"/>
                    <a:pt x="20554" y="10586"/>
                  </a:cubicBezTo>
                  <a:cubicBezTo>
                    <a:pt x="21678" y="11077"/>
                    <a:pt x="22767" y="11318"/>
                    <a:pt x="23935" y="11318"/>
                  </a:cubicBezTo>
                  <a:cubicBezTo>
                    <a:pt x="24827" y="11318"/>
                    <a:pt x="25764" y="11175"/>
                    <a:pt x="26808" y="10889"/>
                  </a:cubicBezTo>
                  <a:cubicBezTo>
                    <a:pt x="29966" y="10024"/>
                    <a:pt x="32758" y="8231"/>
                    <a:pt x="35452" y="6500"/>
                  </a:cubicBezTo>
                  <a:cubicBezTo>
                    <a:pt x="38307" y="4663"/>
                    <a:pt x="41001" y="2923"/>
                    <a:pt x="43615" y="2753"/>
                  </a:cubicBezTo>
                  <a:cubicBezTo>
                    <a:pt x="47157" y="2530"/>
                    <a:pt x="49503" y="2495"/>
                    <a:pt x="51760" y="2459"/>
                  </a:cubicBezTo>
                  <a:cubicBezTo>
                    <a:pt x="53928" y="2423"/>
                    <a:pt x="56158" y="2397"/>
                    <a:pt x="59450" y="2191"/>
                  </a:cubicBezTo>
                  <a:cubicBezTo>
                    <a:pt x="59805" y="2170"/>
                    <a:pt x="60149" y="2159"/>
                    <a:pt x="60482" y="2159"/>
                  </a:cubicBezTo>
                  <a:cubicBezTo>
                    <a:pt x="67855" y="2159"/>
                    <a:pt x="69824" y="7268"/>
                    <a:pt x="70584" y="9248"/>
                  </a:cubicBezTo>
                  <a:cubicBezTo>
                    <a:pt x="70619" y="9346"/>
                    <a:pt x="70655" y="9444"/>
                    <a:pt x="70691" y="9525"/>
                  </a:cubicBezTo>
                  <a:lnTo>
                    <a:pt x="70789" y="9489"/>
                  </a:lnTo>
                  <a:cubicBezTo>
                    <a:pt x="70753" y="9409"/>
                    <a:pt x="70717" y="9310"/>
                    <a:pt x="70682" y="9212"/>
                  </a:cubicBezTo>
                  <a:cubicBezTo>
                    <a:pt x="69913" y="7214"/>
                    <a:pt x="67927" y="2053"/>
                    <a:pt x="60482" y="2053"/>
                  </a:cubicBezTo>
                  <a:cubicBezTo>
                    <a:pt x="60149" y="2053"/>
                    <a:pt x="59805" y="2063"/>
                    <a:pt x="59450" y="2084"/>
                  </a:cubicBezTo>
                  <a:cubicBezTo>
                    <a:pt x="56158" y="2290"/>
                    <a:pt x="53919" y="2325"/>
                    <a:pt x="51760" y="2352"/>
                  </a:cubicBezTo>
                  <a:cubicBezTo>
                    <a:pt x="49494" y="2388"/>
                    <a:pt x="47157" y="2423"/>
                    <a:pt x="43615" y="2655"/>
                  </a:cubicBezTo>
                  <a:cubicBezTo>
                    <a:pt x="40966" y="2825"/>
                    <a:pt x="38263" y="4564"/>
                    <a:pt x="35390" y="6411"/>
                  </a:cubicBezTo>
                  <a:cubicBezTo>
                    <a:pt x="32705" y="8142"/>
                    <a:pt x="29921" y="9926"/>
                    <a:pt x="26781" y="10791"/>
                  </a:cubicBezTo>
                  <a:cubicBezTo>
                    <a:pt x="25748" y="11075"/>
                    <a:pt x="24815" y="11218"/>
                    <a:pt x="23929" y="11218"/>
                  </a:cubicBezTo>
                  <a:cubicBezTo>
                    <a:pt x="22779" y="11218"/>
                    <a:pt x="21707" y="10977"/>
                    <a:pt x="20599" y="10488"/>
                  </a:cubicBezTo>
                  <a:cubicBezTo>
                    <a:pt x="17682" y="9212"/>
                    <a:pt x="17655" y="7178"/>
                    <a:pt x="17628" y="5216"/>
                  </a:cubicBezTo>
                  <a:cubicBezTo>
                    <a:pt x="17610" y="3378"/>
                    <a:pt x="17584" y="1638"/>
                    <a:pt x="15175" y="737"/>
                  </a:cubicBezTo>
                  <a:cubicBezTo>
                    <a:pt x="14907" y="630"/>
                    <a:pt x="14622" y="550"/>
                    <a:pt x="14292" y="470"/>
                  </a:cubicBezTo>
                  <a:cubicBezTo>
                    <a:pt x="12867" y="127"/>
                    <a:pt x="11506" y="1"/>
                    <a:pt x="1022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34"/>
            <p:cNvSpPr/>
            <p:nvPr/>
          </p:nvSpPr>
          <p:spPr>
            <a:xfrm>
              <a:off x="5205025" y="1590575"/>
              <a:ext cx="1773300" cy="284175"/>
            </a:xfrm>
            <a:custGeom>
              <a:avLst/>
              <a:gdLst/>
              <a:ahLst/>
              <a:cxnLst/>
              <a:rect l="l" t="t" r="r" b="b"/>
              <a:pathLst>
                <a:path w="70932" h="11367" extrusionOk="0">
                  <a:moveTo>
                    <a:pt x="90" y="1"/>
                  </a:moveTo>
                  <a:lnTo>
                    <a:pt x="1" y="54"/>
                  </a:lnTo>
                  <a:cubicBezTo>
                    <a:pt x="445" y="760"/>
                    <a:pt x="1193" y="991"/>
                    <a:pt x="2194" y="991"/>
                  </a:cubicBezTo>
                  <a:cubicBezTo>
                    <a:pt x="3002" y="991"/>
                    <a:pt x="3974" y="841"/>
                    <a:pt x="5086" y="670"/>
                  </a:cubicBezTo>
                  <a:cubicBezTo>
                    <a:pt x="6577" y="438"/>
                    <a:pt x="8282" y="175"/>
                    <a:pt x="10159" y="175"/>
                  </a:cubicBezTo>
                  <a:cubicBezTo>
                    <a:pt x="11460" y="175"/>
                    <a:pt x="12842" y="301"/>
                    <a:pt x="14292" y="652"/>
                  </a:cubicBezTo>
                  <a:cubicBezTo>
                    <a:pt x="14622" y="732"/>
                    <a:pt x="14908" y="821"/>
                    <a:pt x="15175" y="920"/>
                  </a:cubicBezTo>
                  <a:cubicBezTo>
                    <a:pt x="17504" y="1821"/>
                    <a:pt x="17450" y="3533"/>
                    <a:pt x="17379" y="5344"/>
                  </a:cubicBezTo>
                  <a:cubicBezTo>
                    <a:pt x="17307" y="7378"/>
                    <a:pt x="17236" y="9484"/>
                    <a:pt x="20358" y="10759"/>
                  </a:cubicBezTo>
                  <a:cubicBezTo>
                    <a:pt x="21358" y="11161"/>
                    <a:pt x="22339" y="11366"/>
                    <a:pt x="23374" y="11366"/>
                  </a:cubicBezTo>
                  <a:cubicBezTo>
                    <a:pt x="24391" y="11366"/>
                    <a:pt x="25470" y="11170"/>
                    <a:pt x="26683" y="10777"/>
                  </a:cubicBezTo>
                  <a:cubicBezTo>
                    <a:pt x="29618" y="9823"/>
                    <a:pt x="32250" y="8047"/>
                    <a:pt x="34802" y="6326"/>
                  </a:cubicBezTo>
                  <a:cubicBezTo>
                    <a:pt x="37817" y="4301"/>
                    <a:pt x="40654" y="2383"/>
                    <a:pt x="43428" y="2320"/>
                  </a:cubicBezTo>
                  <a:cubicBezTo>
                    <a:pt x="44272" y="2301"/>
                    <a:pt x="45043" y="2293"/>
                    <a:pt x="45758" y="2293"/>
                  </a:cubicBezTo>
                  <a:cubicBezTo>
                    <a:pt x="47699" y="2293"/>
                    <a:pt x="49236" y="2353"/>
                    <a:pt x="50735" y="2418"/>
                  </a:cubicBezTo>
                  <a:cubicBezTo>
                    <a:pt x="52079" y="2476"/>
                    <a:pt x="53385" y="2531"/>
                    <a:pt x="54893" y="2531"/>
                  </a:cubicBezTo>
                  <a:cubicBezTo>
                    <a:pt x="56197" y="2531"/>
                    <a:pt x="57652" y="2490"/>
                    <a:pt x="59415" y="2374"/>
                  </a:cubicBezTo>
                  <a:cubicBezTo>
                    <a:pt x="59796" y="2349"/>
                    <a:pt x="60164" y="2337"/>
                    <a:pt x="60520" y="2337"/>
                  </a:cubicBezTo>
                  <a:cubicBezTo>
                    <a:pt x="67929" y="2337"/>
                    <a:pt x="69980" y="7456"/>
                    <a:pt x="70780" y="9439"/>
                  </a:cubicBezTo>
                  <a:lnTo>
                    <a:pt x="70834" y="9564"/>
                  </a:lnTo>
                  <a:lnTo>
                    <a:pt x="70932" y="9528"/>
                  </a:lnTo>
                  <a:lnTo>
                    <a:pt x="70878" y="9403"/>
                  </a:lnTo>
                  <a:cubicBezTo>
                    <a:pt x="70468" y="8386"/>
                    <a:pt x="69710" y="6486"/>
                    <a:pt x="67988" y="4889"/>
                  </a:cubicBezTo>
                  <a:cubicBezTo>
                    <a:pt x="66095" y="3125"/>
                    <a:pt x="63581" y="2239"/>
                    <a:pt x="60509" y="2239"/>
                  </a:cubicBezTo>
                  <a:cubicBezTo>
                    <a:pt x="60149" y="2239"/>
                    <a:pt x="59781" y="2251"/>
                    <a:pt x="59406" y="2276"/>
                  </a:cubicBezTo>
                  <a:cubicBezTo>
                    <a:pt x="57674" y="2386"/>
                    <a:pt x="56237" y="2425"/>
                    <a:pt x="54950" y="2425"/>
                  </a:cubicBezTo>
                  <a:cubicBezTo>
                    <a:pt x="53420" y="2425"/>
                    <a:pt x="52100" y="2369"/>
                    <a:pt x="50743" y="2311"/>
                  </a:cubicBezTo>
                  <a:cubicBezTo>
                    <a:pt x="49213" y="2252"/>
                    <a:pt x="47647" y="2187"/>
                    <a:pt x="45656" y="2187"/>
                  </a:cubicBezTo>
                  <a:cubicBezTo>
                    <a:pt x="44967" y="2187"/>
                    <a:pt x="44227" y="2195"/>
                    <a:pt x="43419" y="2213"/>
                  </a:cubicBezTo>
                  <a:cubicBezTo>
                    <a:pt x="40618" y="2276"/>
                    <a:pt x="37772" y="4203"/>
                    <a:pt x="34748" y="6237"/>
                  </a:cubicBezTo>
                  <a:cubicBezTo>
                    <a:pt x="32197" y="7949"/>
                    <a:pt x="29565" y="9725"/>
                    <a:pt x="26648" y="10670"/>
                  </a:cubicBezTo>
                  <a:cubicBezTo>
                    <a:pt x="25442" y="11062"/>
                    <a:pt x="24372" y="11258"/>
                    <a:pt x="23360" y="11258"/>
                  </a:cubicBezTo>
                  <a:cubicBezTo>
                    <a:pt x="22342" y="11258"/>
                    <a:pt x="21383" y="11059"/>
                    <a:pt x="20403" y="10661"/>
                  </a:cubicBezTo>
                  <a:cubicBezTo>
                    <a:pt x="17343" y="9421"/>
                    <a:pt x="17414" y="7352"/>
                    <a:pt x="17486" y="5344"/>
                  </a:cubicBezTo>
                  <a:cubicBezTo>
                    <a:pt x="17548" y="3498"/>
                    <a:pt x="17611" y="1749"/>
                    <a:pt x="15211" y="830"/>
                  </a:cubicBezTo>
                  <a:cubicBezTo>
                    <a:pt x="14943" y="723"/>
                    <a:pt x="14649" y="634"/>
                    <a:pt x="14319" y="554"/>
                  </a:cubicBezTo>
                  <a:cubicBezTo>
                    <a:pt x="12854" y="198"/>
                    <a:pt x="11458" y="70"/>
                    <a:pt x="10145" y="70"/>
                  </a:cubicBezTo>
                  <a:cubicBezTo>
                    <a:pt x="8266" y="70"/>
                    <a:pt x="6559" y="332"/>
                    <a:pt x="5068" y="563"/>
                  </a:cubicBezTo>
                  <a:cubicBezTo>
                    <a:pt x="3963" y="736"/>
                    <a:pt x="2995" y="886"/>
                    <a:pt x="2196" y="886"/>
                  </a:cubicBezTo>
                  <a:cubicBezTo>
                    <a:pt x="1226" y="886"/>
                    <a:pt x="505" y="666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34"/>
            <p:cNvSpPr/>
            <p:nvPr/>
          </p:nvSpPr>
          <p:spPr>
            <a:xfrm>
              <a:off x="5201225" y="1593025"/>
              <a:ext cx="1776875" cy="289075"/>
            </a:xfrm>
            <a:custGeom>
              <a:avLst/>
              <a:gdLst/>
              <a:ahLst/>
              <a:cxnLst/>
              <a:rect l="l" t="t" r="r" b="b"/>
              <a:pathLst>
                <a:path w="71075" h="11563" extrusionOk="0">
                  <a:moveTo>
                    <a:pt x="90" y="1"/>
                  </a:moveTo>
                  <a:lnTo>
                    <a:pt x="1" y="54"/>
                  </a:lnTo>
                  <a:cubicBezTo>
                    <a:pt x="501" y="848"/>
                    <a:pt x="1328" y="1097"/>
                    <a:pt x="2430" y="1097"/>
                  </a:cubicBezTo>
                  <a:cubicBezTo>
                    <a:pt x="3237" y="1097"/>
                    <a:pt x="4191" y="963"/>
                    <a:pt x="5273" y="813"/>
                  </a:cubicBezTo>
                  <a:cubicBezTo>
                    <a:pt x="6683" y="610"/>
                    <a:pt x="8291" y="384"/>
                    <a:pt x="10055" y="384"/>
                  </a:cubicBezTo>
                  <a:cubicBezTo>
                    <a:pt x="11396" y="384"/>
                    <a:pt x="12826" y="514"/>
                    <a:pt x="14328" y="884"/>
                  </a:cubicBezTo>
                  <a:cubicBezTo>
                    <a:pt x="14658" y="964"/>
                    <a:pt x="14944" y="1054"/>
                    <a:pt x="15202" y="1152"/>
                  </a:cubicBezTo>
                  <a:cubicBezTo>
                    <a:pt x="17531" y="2062"/>
                    <a:pt x="17388" y="3792"/>
                    <a:pt x="17236" y="5621"/>
                  </a:cubicBezTo>
                  <a:cubicBezTo>
                    <a:pt x="17067" y="7691"/>
                    <a:pt x="16888" y="9841"/>
                    <a:pt x="20162" y="11063"/>
                  </a:cubicBezTo>
                  <a:cubicBezTo>
                    <a:pt x="21055" y="11393"/>
                    <a:pt x="21929" y="11563"/>
                    <a:pt x="22839" y="11563"/>
                  </a:cubicBezTo>
                  <a:cubicBezTo>
                    <a:pt x="23972" y="11563"/>
                    <a:pt x="25176" y="11304"/>
                    <a:pt x="26550" y="10795"/>
                  </a:cubicBezTo>
                  <a:cubicBezTo>
                    <a:pt x="29280" y="9769"/>
                    <a:pt x="31778" y="8003"/>
                    <a:pt x="34195" y="6299"/>
                  </a:cubicBezTo>
                  <a:cubicBezTo>
                    <a:pt x="37311" y="4092"/>
                    <a:pt x="40253" y="2016"/>
                    <a:pt x="43141" y="2016"/>
                  </a:cubicBezTo>
                  <a:cubicBezTo>
                    <a:pt x="43171" y="2016"/>
                    <a:pt x="43202" y="2017"/>
                    <a:pt x="43232" y="2017"/>
                  </a:cubicBezTo>
                  <a:cubicBezTo>
                    <a:pt x="46248" y="2071"/>
                    <a:pt x="48398" y="2276"/>
                    <a:pt x="50298" y="2472"/>
                  </a:cubicBezTo>
                  <a:cubicBezTo>
                    <a:pt x="52150" y="2654"/>
                    <a:pt x="53824" y="2820"/>
                    <a:pt x="55970" y="2820"/>
                  </a:cubicBezTo>
                  <a:cubicBezTo>
                    <a:pt x="56978" y="2820"/>
                    <a:pt x="58088" y="2783"/>
                    <a:pt x="59370" y="2695"/>
                  </a:cubicBezTo>
                  <a:cubicBezTo>
                    <a:pt x="59755" y="2669"/>
                    <a:pt x="60131" y="2657"/>
                    <a:pt x="60499" y="2657"/>
                  </a:cubicBezTo>
                  <a:cubicBezTo>
                    <a:pt x="65508" y="2657"/>
                    <a:pt x="69032" y="5031"/>
                    <a:pt x="70977" y="9743"/>
                  </a:cubicBezTo>
                  <a:lnTo>
                    <a:pt x="71075" y="9707"/>
                  </a:lnTo>
                  <a:cubicBezTo>
                    <a:pt x="70718" y="8859"/>
                    <a:pt x="69906" y="6879"/>
                    <a:pt x="68095" y="5238"/>
                  </a:cubicBezTo>
                  <a:cubicBezTo>
                    <a:pt x="66149" y="3458"/>
                    <a:pt x="63602" y="2556"/>
                    <a:pt x="60529" y="2556"/>
                  </a:cubicBezTo>
                  <a:cubicBezTo>
                    <a:pt x="60150" y="2556"/>
                    <a:pt x="59764" y="2570"/>
                    <a:pt x="59370" y="2597"/>
                  </a:cubicBezTo>
                  <a:cubicBezTo>
                    <a:pt x="58115" y="2681"/>
                    <a:pt x="57022" y="2716"/>
                    <a:pt x="56030" y="2716"/>
                  </a:cubicBezTo>
                  <a:cubicBezTo>
                    <a:pt x="53858" y="2716"/>
                    <a:pt x="52169" y="2549"/>
                    <a:pt x="50307" y="2365"/>
                  </a:cubicBezTo>
                  <a:cubicBezTo>
                    <a:pt x="48406" y="2178"/>
                    <a:pt x="46257" y="1964"/>
                    <a:pt x="43232" y="1910"/>
                  </a:cubicBezTo>
                  <a:lnTo>
                    <a:pt x="43134" y="1910"/>
                  </a:lnTo>
                  <a:cubicBezTo>
                    <a:pt x="40217" y="1910"/>
                    <a:pt x="37255" y="3997"/>
                    <a:pt x="34133" y="6210"/>
                  </a:cubicBezTo>
                  <a:cubicBezTo>
                    <a:pt x="31724" y="7914"/>
                    <a:pt x="29235" y="9680"/>
                    <a:pt x="26514" y="10697"/>
                  </a:cubicBezTo>
                  <a:cubicBezTo>
                    <a:pt x="25153" y="11205"/>
                    <a:pt x="23967" y="11457"/>
                    <a:pt x="22846" y="11457"/>
                  </a:cubicBezTo>
                  <a:cubicBezTo>
                    <a:pt x="21939" y="11457"/>
                    <a:pt x="21076" y="11292"/>
                    <a:pt x="20198" y="10965"/>
                  </a:cubicBezTo>
                  <a:cubicBezTo>
                    <a:pt x="17004" y="9769"/>
                    <a:pt x="17174" y="7664"/>
                    <a:pt x="17343" y="5630"/>
                  </a:cubicBezTo>
                  <a:cubicBezTo>
                    <a:pt x="17495" y="3757"/>
                    <a:pt x="17647" y="1990"/>
                    <a:pt x="15238" y="1062"/>
                  </a:cubicBezTo>
                  <a:cubicBezTo>
                    <a:pt x="14979" y="955"/>
                    <a:pt x="14685" y="866"/>
                    <a:pt x="14355" y="786"/>
                  </a:cubicBezTo>
                  <a:cubicBezTo>
                    <a:pt x="12841" y="412"/>
                    <a:pt x="11404" y="281"/>
                    <a:pt x="10058" y="281"/>
                  </a:cubicBezTo>
                  <a:cubicBezTo>
                    <a:pt x="8287" y="281"/>
                    <a:pt x="6675" y="508"/>
                    <a:pt x="5255" y="706"/>
                  </a:cubicBezTo>
                  <a:cubicBezTo>
                    <a:pt x="4181" y="858"/>
                    <a:pt x="3233" y="991"/>
                    <a:pt x="2435" y="991"/>
                  </a:cubicBezTo>
                  <a:cubicBezTo>
                    <a:pt x="1365" y="991"/>
                    <a:pt x="565" y="752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34"/>
            <p:cNvSpPr/>
            <p:nvPr/>
          </p:nvSpPr>
          <p:spPr>
            <a:xfrm>
              <a:off x="5197675" y="1595500"/>
              <a:ext cx="1780200" cy="294625"/>
            </a:xfrm>
            <a:custGeom>
              <a:avLst/>
              <a:gdLst/>
              <a:ahLst/>
              <a:cxnLst/>
              <a:rect l="l" t="t" r="r" b="b"/>
              <a:pathLst>
                <a:path w="71208" h="11785" extrusionOk="0">
                  <a:moveTo>
                    <a:pt x="89" y="0"/>
                  </a:moveTo>
                  <a:lnTo>
                    <a:pt x="0" y="54"/>
                  </a:lnTo>
                  <a:cubicBezTo>
                    <a:pt x="552" y="938"/>
                    <a:pt x="1458" y="1204"/>
                    <a:pt x="2664" y="1204"/>
                  </a:cubicBezTo>
                  <a:cubicBezTo>
                    <a:pt x="3466" y="1204"/>
                    <a:pt x="4400" y="1086"/>
                    <a:pt x="5451" y="955"/>
                  </a:cubicBezTo>
                  <a:cubicBezTo>
                    <a:pt x="6779" y="784"/>
                    <a:pt x="8288" y="593"/>
                    <a:pt x="9941" y="593"/>
                  </a:cubicBezTo>
                  <a:cubicBezTo>
                    <a:pt x="11319" y="593"/>
                    <a:pt x="12797" y="726"/>
                    <a:pt x="14354" y="1115"/>
                  </a:cubicBezTo>
                  <a:cubicBezTo>
                    <a:pt x="14684" y="1195"/>
                    <a:pt x="14970" y="1285"/>
                    <a:pt x="15228" y="1383"/>
                  </a:cubicBezTo>
                  <a:cubicBezTo>
                    <a:pt x="17557" y="2311"/>
                    <a:pt x="17334" y="4050"/>
                    <a:pt x="17093" y="5897"/>
                  </a:cubicBezTo>
                  <a:cubicBezTo>
                    <a:pt x="16816" y="8011"/>
                    <a:pt x="16540" y="10197"/>
                    <a:pt x="19957" y="11374"/>
                  </a:cubicBezTo>
                  <a:cubicBezTo>
                    <a:pt x="20751" y="11642"/>
                    <a:pt x="21527" y="11785"/>
                    <a:pt x="22338" y="11785"/>
                  </a:cubicBezTo>
                  <a:cubicBezTo>
                    <a:pt x="23578" y="11785"/>
                    <a:pt x="24890" y="11464"/>
                    <a:pt x="26415" y="10812"/>
                  </a:cubicBezTo>
                  <a:cubicBezTo>
                    <a:pt x="28958" y="9724"/>
                    <a:pt x="31313" y="7975"/>
                    <a:pt x="33597" y="6280"/>
                  </a:cubicBezTo>
                  <a:cubicBezTo>
                    <a:pt x="36764" y="3925"/>
                    <a:pt x="39752" y="1704"/>
                    <a:pt x="42705" y="1704"/>
                  </a:cubicBezTo>
                  <a:cubicBezTo>
                    <a:pt x="42812" y="1704"/>
                    <a:pt x="42919" y="1713"/>
                    <a:pt x="43026" y="1713"/>
                  </a:cubicBezTo>
                  <a:cubicBezTo>
                    <a:pt x="46024" y="1882"/>
                    <a:pt x="48156" y="2212"/>
                    <a:pt x="50029" y="2507"/>
                  </a:cubicBezTo>
                  <a:cubicBezTo>
                    <a:pt x="52109" y="2836"/>
                    <a:pt x="53978" y="3129"/>
                    <a:pt x="56537" y="3129"/>
                  </a:cubicBezTo>
                  <a:cubicBezTo>
                    <a:pt x="57381" y="3129"/>
                    <a:pt x="58299" y="3097"/>
                    <a:pt x="59325" y="3024"/>
                  </a:cubicBezTo>
                  <a:cubicBezTo>
                    <a:pt x="59718" y="2996"/>
                    <a:pt x="60103" y="2982"/>
                    <a:pt x="60482" y="2982"/>
                  </a:cubicBezTo>
                  <a:cubicBezTo>
                    <a:pt x="65455" y="2982"/>
                    <a:pt x="69203" y="5419"/>
                    <a:pt x="71110" y="9920"/>
                  </a:cubicBezTo>
                  <a:lnTo>
                    <a:pt x="71208" y="9876"/>
                  </a:lnTo>
                  <a:cubicBezTo>
                    <a:pt x="70450" y="8082"/>
                    <a:pt x="69397" y="6602"/>
                    <a:pt x="68086" y="5469"/>
                  </a:cubicBezTo>
                  <a:cubicBezTo>
                    <a:pt x="66089" y="3748"/>
                    <a:pt x="63548" y="2872"/>
                    <a:pt x="60524" y="2872"/>
                  </a:cubicBezTo>
                  <a:cubicBezTo>
                    <a:pt x="60129" y="2872"/>
                    <a:pt x="59727" y="2887"/>
                    <a:pt x="59316" y="2917"/>
                  </a:cubicBezTo>
                  <a:cubicBezTo>
                    <a:pt x="58290" y="2990"/>
                    <a:pt x="57372" y="3022"/>
                    <a:pt x="56530" y="3022"/>
                  </a:cubicBezTo>
                  <a:cubicBezTo>
                    <a:pt x="53979" y="3022"/>
                    <a:pt x="52119" y="2731"/>
                    <a:pt x="50047" y="2409"/>
                  </a:cubicBezTo>
                  <a:cubicBezTo>
                    <a:pt x="48165" y="2114"/>
                    <a:pt x="46033" y="1775"/>
                    <a:pt x="43035" y="1606"/>
                  </a:cubicBezTo>
                  <a:cubicBezTo>
                    <a:pt x="42928" y="1600"/>
                    <a:pt x="42820" y="1597"/>
                    <a:pt x="42713" y="1597"/>
                  </a:cubicBezTo>
                  <a:cubicBezTo>
                    <a:pt x="39723" y="1597"/>
                    <a:pt x="36712" y="3832"/>
                    <a:pt x="33534" y="6191"/>
                  </a:cubicBezTo>
                  <a:cubicBezTo>
                    <a:pt x="31260" y="7886"/>
                    <a:pt x="28904" y="9635"/>
                    <a:pt x="26380" y="10714"/>
                  </a:cubicBezTo>
                  <a:cubicBezTo>
                    <a:pt x="24865" y="11361"/>
                    <a:pt x="23568" y="11676"/>
                    <a:pt x="22344" y="11676"/>
                  </a:cubicBezTo>
                  <a:cubicBezTo>
                    <a:pt x="21543" y="11676"/>
                    <a:pt x="20772" y="11541"/>
                    <a:pt x="19992" y="11276"/>
                  </a:cubicBezTo>
                  <a:cubicBezTo>
                    <a:pt x="16656" y="10125"/>
                    <a:pt x="16932" y="7984"/>
                    <a:pt x="17200" y="5915"/>
                  </a:cubicBezTo>
                  <a:cubicBezTo>
                    <a:pt x="17441" y="4023"/>
                    <a:pt x="17673" y="2239"/>
                    <a:pt x="15264" y="1294"/>
                  </a:cubicBezTo>
                  <a:cubicBezTo>
                    <a:pt x="14996" y="1187"/>
                    <a:pt x="14711" y="1097"/>
                    <a:pt x="14372" y="1008"/>
                  </a:cubicBezTo>
                  <a:cubicBezTo>
                    <a:pt x="12811" y="619"/>
                    <a:pt x="11328" y="486"/>
                    <a:pt x="9946" y="486"/>
                  </a:cubicBezTo>
                  <a:cubicBezTo>
                    <a:pt x="8287" y="486"/>
                    <a:pt x="6771" y="677"/>
                    <a:pt x="5433" y="848"/>
                  </a:cubicBezTo>
                  <a:cubicBezTo>
                    <a:pt x="4385" y="981"/>
                    <a:pt x="3454" y="1100"/>
                    <a:pt x="2658" y="1100"/>
                  </a:cubicBezTo>
                  <a:cubicBezTo>
                    <a:pt x="1490" y="1100"/>
                    <a:pt x="615" y="844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34"/>
            <p:cNvSpPr/>
            <p:nvPr/>
          </p:nvSpPr>
          <p:spPr>
            <a:xfrm>
              <a:off x="5193875" y="1597950"/>
              <a:ext cx="1783775" cy="300425"/>
            </a:xfrm>
            <a:custGeom>
              <a:avLst/>
              <a:gdLst/>
              <a:ahLst/>
              <a:cxnLst/>
              <a:rect l="l" t="t" r="r" b="b"/>
              <a:pathLst>
                <a:path w="71351" h="12017" extrusionOk="0">
                  <a:moveTo>
                    <a:pt x="90" y="0"/>
                  </a:moveTo>
                  <a:lnTo>
                    <a:pt x="1" y="54"/>
                  </a:lnTo>
                  <a:cubicBezTo>
                    <a:pt x="619" y="1040"/>
                    <a:pt x="1609" y="1323"/>
                    <a:pt x="2921" y="1323"/>
                  </a:cubicBezTo>
                  <a:cubicBezTo>
                    <a:pt x="3711" y="1323"/>
                    <a:pt x="4618" y="1220"/>
                    <a:pt x="5630" y="1106"/>
                  </a:cubicBezTo>
                  <a:cubicBezTo>
                    <a:pt x="6885" y="962"/>
                    <a:pt x="8302" y="800"/>
                    <a:pt x="9849" y="800"/>
                  </a:cubicBezTo>
                  <a:cubicBezTo>
                    <a:pt x="11259" y="800"/>
                    <a:pt x="12778" y="934"/>
                    <a:pt x="14381" y="1338"/>
                  </a:cubicBezTo>
                  <a:cubicBezTo>
                    <a:pt x="14711" y="1419"/>
                    <a:pt x="14997" y="1517"/>
                    <a:pt x="15255" y="1615"/>
                  </a:cubicBezTo>
                  <a:cubicBezTo>
                    <a:pt x="17584" y="2552"/>
                    <a:pt x="17281" y="4318"/>
                    <a:pt x="16959" y="6191"/>
                  </a:cubicBezTo>
                  <a:cubicBezTo>
                    <a:pt x="16585" y="8332"/>
                    <a:pt x="16201" y="10554"/>
                    <a:pt x="19770" y="11678"/>
                  </a:cubicBezTo>
                  <a:cubicBezTo>
                    <a:pt x="20465" y="11901"/>
                    <a:pt x="21161" y="12017"/>
                    <a:pt x="21884" y="12017"/>
                  </a:cubicBezTo>
                  <a:cubicBezTo>
                    <a:pt x="23213" y="12017"/>
                    <a:pt x="24623" y="11624"/>
                    <a:pt x="26291" y="10830"/>
                  </a:cubicBezTo>
                  <a:cubicBezTo>
                    <a:pt x="28655" y="9697"/>
                    <a:pt x="30885" y="7949"/>
                    <a:pt x="33044" y="6263"/>
                  </a:cubicBezTo>
                  <a:cubicBezTo>
                    <a:pt x="36251" y="3764"/>
                    <a:pt x="39291" y="1386"/>
                    <a:pt x="42314" y="1386"/>
                  </a:cubicBezTo>
                  <a:cubicBezTo>
                    <a:pt x="42486" y="1386"/>
                    <a:pt x="42658" y="1394"/>
                    <a:pt x="42830" y="1410"/>
                  </a:cubicBezTo>
                  <a:cubicBezTo>
                    <a:pt x="45846" y="1695"/>
                    <a:pt x="47969" y="2150"/>
                    <a:pt x="49842" y="2552"/>
                  </a:cubicBezTo>
                  <a:cubicBezTo>
                    <a:pt x="52061" y="3018"/>
                    <a:pt x="54034" y="3440"/>
                    <a:pt x="56859" y="3440"/>
                  </a:cubicBezTo>
                  <a:cubicBezTo>
                    <a:pt x="57601" y="3440"/>
                    <a:pt x="58402" y="3410"/>
                    <a:pt x="59281" y="3346"/>
                  </a:cubicBezTo>
                  <a:cubicBezTo>
                    <a:pt x="59713" y="3313"/>
                    <a:pt x="60130" y="3297"/>
                    <a:pt x="60533" y="3297"/>
                  </a:cubicBezTo>
                  <a:cubicBezTo>
                    <a:pt x="67533" y="3297"/>
                    <a:pt x="70342" y="7990"/>
                    <a:pt x="71253" y="10099"/>
                  </a:cubicBezTo>
                  <a:lnTo>
                    <a:pt x="71351" y="10054"/>
                  </a:lnTo>
                  <a:cubicBezTo>
                    <a:pt x="70431" y="7928"/>
                    <a:pt x="67596" y="3191"/>
                    <a:pt x="60526" y="3191"/>
                  </a:cubicBezTo>
                  <a:cubicBezTo>
                    <a:pt x="60122" y="3191"/>
                    <a:pt x="59704" y="3206"/>
                    <a:pt x="59272" y="3238"/>
                  </a:cubicBezTo>
                  <a:cubicBezTo>
                    <a:pt x="58388" y="3304"/>
                    <a:pt x="57584" y="3333"/>
                    <a:pt x="56839" y="3333"/>
                  </a:cubicBezTo>
                  <a:cubicBezTo>
                    <a:pt x="54034" y="3333"/>
                    <a:pt x="52068" y="2917"/>
                    <a:pt x="49869" y="2445"/>
                  </a:cubicBezTo>
                  <a:cubicBezTo>
                    <a:pt x="47987" y="2043"/>
                    <a:pt x="45864" y="1588"/>
                    <a:pt x="42839" y="1312"/>
                  </a:cubicBezTo>
                  <a:cubicBezTo>
                    <a:pt x="42661" y="1295"/>
                    <a:pt x="42483" y="1287"/>
                    <a:pt x="42304" y="1287"/>
                  </a:cubicBezTo>
                  <a:cubicBezTo>
                    <a:pt x="39254" y="1287"/>
                    <a:pt x="36201" y="3671"/>
                    <a:pt x="32982" y="6182"/>
                  </a:cubicBezTo>
                  <a:cubicBezTo>
                    <a:pt x="30832" y="7868"/>
                    <a:pt x="28601" y="9608"/>
                    <a:pt x="26246" y="10732"/>
                  </a:cubicBezTo>
                  <a:cubicBezTo>
                    <a:pt x="24594" y="11526"/>
                    <a:pt x="23202" y="11910"/>
                    <a:pt x="21886" y="11910"/>
                  </a:cubicBezTo>
                  <a:cubicBezTo>
                    <a:pt x="21177" y="11910"/>
                    <a:pt x="20490" y="11798"/>
                    <a:pt x="19796" y="11580"/>
                  </a:cubicBezTo>
                  <a:cubicBezTo>
                    <a:pt x="16317" y="10482"/>
                    <a:pt x="16692" y="8306"/>
                    <a:pt x="17058" y="6209"/>
                  </a:cubicBezTo>
                  <a:cubicBezTo>
                    <a:pt x="17379" y="4380"/>
                    <a:pt x="17709" y="2489"/>
                    <a:pt x="15300" y="1517"/>
                  </a:cubicBezTo>
                  <a:cubicBezTo>
                    <a:pt x="15032" y="1419"/>
                    <a:pt x="14747" y="1320"/>
                    <a:pt x="14408" y="1240"/>
                  </a:cubicBezTo>
                  <a:cubicBezTo>
                    <a:pt x="12789" y="830"/>
                    <a:pt x="11258" y="694"/>
                    <a:pt x="9836" y="694"/>
                  </a:cubicBezTo>
                  <a:cubicBezTo>
                    <a:pt x="8289" y="694"/>
                    <a:pt x="6872" y="855"/>
                    <a:pt x="5612" y="999"/>
                  </a:cubicBezTo>
                  <a:cubicBezTo>
                    <a:pt x="4608" y="1114"/>
                    <a:pt x="3709" y="1216"/>
                    <a:pt x="2928" y="1216"/>
                  </a:cubicBezTo>
                  <a:cubicBezTo>
                    <a:pt x="1647" y="1216"/>
                    <a:pt x="683" y="942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34"/>
            <p:cNvSpPr/>
            <p:nvPr/>
          </p:nvSpPr>
          <p:spPr>
            <a:xfrm>
              <a:off x="5190075" y="1600400"/>
              <a:ext cx="1787375" cy="306450"/>
            </a:xfrm>
            <a:custGeom>
              <a:avLst/>
              <a:gdLst/>
              <a:ahLst/>
              <a:cxnLst/>
              <a:rect l="l" t="t" r="r" b="b"/>
              <a:pathLst>
                <a:path w="71495" h="12258" extrusionOk="0">
                  <a:moveTo>
                    <a:pt x="90" y="0"/>
                  </a:moveTo>
                  <a:lnTo>
                    <a:pt x="1" y="54"/>
                  </a:lnTo>
                  <a:cubicBezTo>
                    <a:pt x="685" y="1143"/>
                    <a:pt x="1763" y="1442"/>
                    <a:pt x="3191" y="1442"/>
                  </a:cubicBezTo>
                  <a:cubicBezTo>
                    <a:pt x="3961" y="1442"/>
                    <a:pt x="4833" y="1355"/>
                    <a:pt x="5800" y="1258"/>
                  </a:cubicBezTo>
                  <a:cubicBezTo>
                    <a:pt x="6972" y="1139"/>
                    <a:pt x="8287" y="1006"/>
                    <a:pt x="9718" y="1006"/>
                  </a:cubicBezTo>
                  <a:cubicBezTo>
                    <a:pt x="11173" y="1006"/>
                    <a:pt x="12749" y="1143"/>
                    <a:pt x="14417" y="1570"/>
                  </a:cubicBezTo>
                  <a:cubicBezTo>
                    <a:pt x="14738" y="1651"/>
                    <a:pt x="15033" y="1749"/>
                    <a:pt x="15292" y="1847"/>
                  </a:cubicBezTo>
                  <a:cubicBezTo>
                    <a:pt x="17620" y="2801"/>
                    <a:pt x="17236" y="4586"/>
                    <a:pt x="16826" y="6486"/>
                  </a:cubicBezTo>
                  <a:cubicBezTo>
                    <a:pt x="16353" y="8663"/>
                    <a:pt x="15862" y="10920"/>
                    <a:pt x="19574" y="11990"/>
                  </a:cubicBezTo>
                  <a:cubicBezTo>
                    <a:pt x="20198" y="12169"/>
                    <a:pt x="20814" y="12258"/>
                    <a:pt x="21456" y="12258"/>
                  </a:cubicBezTo>
                  <a:cubicBezTo>
                    <a:pt x="22874" y="12258"/>
                    <a:pt x="24373" y="11803"/>
                    <a:pt x="26166" y="10848"/>
                  </a:cubicBezTo>
                  <a:cubicBezTo>
                    <a:pt x="28379" y="9671"/>
                    <a:pt x="30484" y="7940"/>
                    <a:pt x="32518" y="6263"/>
                  </a:cubicBezTo>
                  <a:cubicBezTo>
                    <a:pt x="35764" y="3597"/>
                    <a:pt x="38833" y="1069"/>
                    <a:pt x="41925" y="1069"/>
                  </a:cubicBezTo>
                  <a:cubicBezTo>
                    <a:pt x="42164" y="1069"/>
                    <a:pt x="42404" y="1084"/>
                    <a:pt x="42643" y="1115"/>
                  </a:cubicBezTo>
                  <a:cubicBezTo>
                    <a:pt x="45686" y="1508"/>
                    <a:pt x="47818" y="2079"/>
                    <a:pt x="49700" y="2587"/>
                  </a:cubicBezTo>
                  <a:cubicBezTo>
                    <a:pt x="52075" y="3230"/>
                    <a:pt x="54040" y="3761"/>
                    <a:pt x="56982" y="3761"/>
                  </a:cubicBezTo>
                  <a:cubicBezTo>
                    <a:pt x="57676" y="3761"/>
                    <a:pt x="58424" y="3732"/>
                    <a:pt x="59246" y="3667"/>
                  </a:cubicBezTo>
                  <a:cubicBezTo>
                    <a:pt x="59688" y="3632"/>
                    <a:pt x="60116" y="3615"/>
                    <a:pt x="60530" y="3615"/>
                  </a:cubicBezTo>
                  <a:cubicBezTo>
                    <a:pt x="68064" y="3615"/>
                    <a:pt x="70889" y="9119"/>
                    <a:pt x="71396" y="10277"/>
                  </a:cubicBezTo>
                  <a:lnTo>
                    <a:pt x="71494" y="10233"/>
                  </a:lnTo>
                  <a:cubicBezTo>
                    <a:pt x="70978" y="9065"/>
                    <a:pt x="68127" y="3509"/>
                    <a:pt x="60522" y="3509"/>
                  </a:cubicBezTo>
                  <a:cubicBezTo>
                    <a:pt x="60107" y="3509"/>
                    <a:pt x="59679" y="3525"/>
                    <a:pt x="59237" y="3560"/>
                  </a:cubicBezTo>
                  <a:cubicBezTo>
                    <a:pt x="58418" y="3625"/>
                    <a:pt x="57672" y="3654"/>
                    <a:pt x="56980" y="3654"/>
                  </a:cubicBezTo>
                  <a:cubicBezTo>
                    <a:pt x="54052" y="3654"/>
                    <a:pt x="52094" y="3124"/>
                    <a:pt x="49727" y="2489"/>
                  </a:cubicBezTo>
                  <a:cubicBezTo>
                    <a:pt x="47844" y="1981"/>
                    <a:pt x="45703" y="1401"/>
                    <a:pt x="42652" y="1008"/>
                  </a:cubicBezTo>
                  <a:cubicBezTo>
                    <a:pt x="42411" y="977"/>
                    <a:pt x="42169" y="962"/>
                    <a:pt x="41928" y="962"/>
                  </a:cubicBezTo>
                  <a:cubicBezTo>
                    <a:pt x="38804" y="962"/>
                    <a:pt x="35710" y="3499"/>
                    <a:pt x="32456" y="6183"/>
                  </a:cubicBezTo>
                  <a:cubicBezTo>
                    <a:pt x="30422" y="7851"/>
                    <a:pt x="28316" y="9581"/>
                    <a:pt x="26113" y="10750"/>
                  </a:cubicBezTo>
                  <a:cubicBezTo>
                    <a:pt x="24333" y="11702"/>
                    <a:pt x="22853" y="12157"/>
                    <a:pt x="21447" y="12157"/>
                  </a:cubicBezTo>
                  <a:cubicBezTo>
                    <a:pt x="20823" y="12157"/>
                    <a:pt x="20214" y="12067"/>
                    <a:pt x="19600" y="11892"/>
                  </a:cubicBezTo>
                  <a:cubicBezTo>
                    <a:pt x="15987" y="10848"/>
                    <a:pt x="16460" y="8645"/>
                    <a:pt x="16924" y="6504"/>
                  </a:cubicBezTo>
                  <a:cubicBezTo>
                    <a:pt x="17326" y="4657"/>
                    <a:pt x="17745" y="2739"/>
                    <a:pt x="15336" y="1749"/>
                  </a:cubicBezTo>
                  <a:cubicBezTo>
                    <a:pt x="15068" y="1651"/>
                    <a:pt x="14774" y="1553"/>
                    <a:pt x="14444" y="1463"/>
                  </a:cubicBezTo>
                  <a:cubicBezTo>
                    <a:pt x="12767" y="1036"/>
                    <a:pt x="11184" y="899"/>
                    <a:pt x="9724" y="899"/>
                  </a:cubicBezTo>
                  <a:cubicBezTo>
                    <a:pt x="8287" y="899"/>
                    <a:pt x="6967" y="1032"/>
                    <a:pt x="5791" y="1151"/>
                  </a:cubicBezTo>
                  <a:cubicBezTo>
                    <a:pt x="4824" y="1249"/>
                    <a:pt x="3953" y="1337"/>
                    <a:pt x="3186" y="1337"/>
                  </a:cubicBezTo>
                  <a:cubicBezTo>
                    <a:pt x="1795" y="1337"/>
                    <a:pt x="746" y="1047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34"/>
            <p:cNvSpPr/>
            <p:nvPr/>
          </p:nvSpPr>
          <p:spPr>
            <a:xfrm>
              <a:off x="5186525" y="1602850"/>
              <a:ext cx="1790700" cy="312925"/>
            </a:xfrm>
            <a:custGeom>
              <a:avLst/>
              <a:gdLst/>
              <a:ahLst/>
              <a:cxnLst/>
              <a:rect l="l" t="t" r="r" b="b"/>
              <a:pathLst>
                <a:path w="71628" h="12517" extrusionOk="0">
                  <a:moveTo>
                    <a:pt x="89" y="0"/>
                  </a:moveTo>
                  <a:lnTo>
                    <a:pt x="0" y="54"/>
                  </a:lnTo>
                  <a:cubicBezTo>
                    <a:pt x="750" y="1254"/>
                    <a:pt x="1915" y="1566"/>
                    <a:pt x="3452" y="1566"/>
                  </a:cubicBezTo>
                  <a:cubicBezTo>
                    <a:pt x="4201" y="1566"/>
                    <a:pt x="5039" y="1492"/>
                    <a:pt x="5959" y="1410"/>
                  </a:cubicBezTo>
                  <a:cubicBezTo>
                    <a:pt x="7046" y="1314"/>
                    <a:pt x="8255" y="1209"/>
                    <a:pt x="9567" y="1209"/>
                  </a:cubicBezTo>
                  <a:cubicBezTo>
                    <a:pt x="11066" y="1209"/>
                    <a:pt x="12698" y="1346"/>
                    <a:pt x="14434" y="1794"/>
                  </a:cubicBezTo>
                  <a:cubicBezTo>
                    <a:pt x="14764" y="1883"/>
                    <a:pt x="15059" y="1972"/>
                    <a:pt x="15318" y="2079"/>
                  </a:cubicBezTo>
                  <a:cubicBezTo>
                    <a:pt x="17646" y="3051"/>
                    <a:pt x="17182" y="4862"/>
                    <a:pt x="16682" y="6780"/>
                  </a:cubicBezTo>
                  <a:cubicBezTo>
                    <a:pt x="16112" y="9002"/>
                    <a:pt x="15514" y="11294"/>
                    <a:pt x="19368" y="12302"/>
                  </a:cubicBezTo>
                  <a:cubicBezTo>
                    <a:pt x="19921" y="12445"/>
                    <a:pt x="20474" y="12517"/>
                    <a:pt x="21036" y="12517"/>
                  </a:cubicBezTo>
                  <a:cubicBezTo>
                    <a:pt x="22544" y="12517"/>
                    <a:pt x="24123" y="11990"/>
                    <a:pt x="26032" y="10866"/>
                  </a:cubicBezTo>
                  <a:cubicBezTo>
                    <a:pt x="28092" y="9653"/>
                    <a:pt x="30091" y="7931"/>
                    <a:pt x="32009" y="6263"/>
                  </a:cubicBezTo>
                  <a:cubicBezTo>
                    <a:pt x="35290" y="3431"/>
                    <a:pt x="38407" y="740"/>
                    <a:pt x="41558" y="740"/>
                  </a:cubicBezTo>
                  <a:cubicBezTo>
                    <a:pt x="41851" y="740"/>
                    <a:pt x="42144" y="764"/>
                    <a:pt x="42438" y="812"/>
                  </a:cubicBezTo>
                  <a:cubicBezTo>
                    <a:pt x="45524" y="1321"/>
                    <a:pt x="47674" y="2017"/>
                    <a:pt x="49565" y="2632"/>
                  </a:cubicBezTo>
                  <a:cubicBezTo>
                    <a:pt x="52002" y="3422"/>
                    <a:pt x="54018" y="4078"/>
                    <a:pt x="57109" y="4078"/>
                  </a:cubicBezTo>
                  <a:cubicBezTo>
                    <a:pt x="57752" y="4078"/>
                    <a:pt x="58441" y="4050"/>
                    <a:pt x="59191" y="3988"/>
                  </a:cubicBezTo>
                  <a:cubicBezTo>
                    <a:pt x="59636" y="3952"/>
                    <a:pt x="60068" y="3934"/>
                    <a:pt x="60488" y="3934"/>
                  </a:cubicBezTo>
                  <a:cubicBezTo>
                    <a:pt x="66852" y="3934"/>
                    <a:pt x="70399" y="7937"/>
                    <a:pt x="71529" y="10456"/>
                  </a:cubicBezTo>
                  <a:lnTo>
                    <a:pt x="71627" y="10411"/>
                  </a:lnTo>
                  <a:cubicBezTo>
                    <a:pt x="70489" y="7876"/>
                    <a:pt x="66911" y="3826"/>
                    <a:pt x="60494" y="3826"/>
                  </a:cubicBezTo>
                  <a:cubicBezTo>
                    <a:pt x="60069" y="3826"/>
                    <a:pt x="59632" y="3844"/>
                    <a:pt x="59182" y="3881"/>
                  </a:cubicBezTo>
                  <a:cubicBezTo>
                    <a:pt x="58430" y="3943"/>
                    <a:pt x="57738" y="3972"/>
                    <a:pt x="57094" y="3972"/>
                  </a:cubicBezTo>
                  <a:cubicBezTo>
                    <a:pt x="54026" y="3972"/>
                    <a:pt x="52027" y="3323"/>
                    <a:pt x="49601" y="2534"/>
                  </a:cubicBezTo>
                  <a:cubicBezTo>
                    <a:pt x="47701" y="1918"/>
                    <a:pt x="45551" y="1214"/>
                    <a:pt x="42455" y="705"/>
                  </a:cubicBezTo>
                  <a:cubicBezTo>
                    <a:pt x="42155" y="655"/>
                    <a:pt x="41855" y="632"/>
                    <a:pt x="41555" y="632"/>
                  </a:cubicBezTo>
                  <a:cubicBezTo>
                    <a:pt x="38363" y="632"/>
                    <a:pt x="35233" y="3336"/>
                    <a:pt x="31946" y="6183"/>
                  </a:cubicBezTo>
                  <a:cubicBezTo>
                    <a:pt x="30019" y="7842"/>
                    <a:pt x="28030" y="9564"/>
                    <a:pt x="25978" y="10777"/>
                  </a:cubicBezTo>
                  <a:cubicBezTo>
                    <a:pt x="24088" y="11888"/>
                    <a:pt x="22529" y="12412"/>
                    <a:pt x="21043" y="12412"/>
                  </a:cubicBezTo>
                  <a:cubicBezTo>
                    <a:pt x="20488" y="12412"/>
                    <a:pt x="19943" y="12339"/>
                    <a:pt x="19394" y="12195"/>
                  </a:cubicBezTo>
                  <a:cubicBezTo>
                    <a:pt x="15648" y="11214"/>
                    <a:pt x="16227" y="8975"/>
                    <a:pt x="16781" y="6807"/>
                  </a:cubicBezTo>
                  <a:cubicBezTo>
                    <a:pt x="17271" y="4934"/>
                    <a:pt x="17771" y="2989"/>
                    <a:pt x="15353" y="1981"/>
                  </a:cubicBezTo>
                  <a:cubicBezTo>
                    <a:pt x="15095" y="1874"/>
                    <a:pt x="14791" y="1776"/>
                    <a:pt x="14461" y="1695"/>
                  </a:cubicBezTo>
                  <a:cubicBezTo>
                    <a:pt x="12724" y="1246"/>
                    <a:pt x="11092" y="1107"/>
                    <a:pt x="9593" y="1107"/>
                  </a:cubicBezTo>
                  <a:cubicBezTo>
                    <a:pt x="8268" y="1107"/>
                    <a:pt x="7047" y="1216"/>
                    <a:pt x="5950" y="1312"/>
                  </a:cubicBezTo>
                  <a:cubicBezTo>
                    <a:pt x="5038" y="1391"/>
                    <a:pt x="4208" y="1463"/>
                    <a:pt x="3467" y="1463"/>
                  </a:cubicBezTo>
                  <a:cubicBezTo>
                    <a:pt x="1956" y="1463"/>
                    <a:pt x="814" y="1162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34"/>
            <p:cNvSpPr/>
            <p:nvPr/>
          </p:nvSpPr>
          <p:spPr>
            <a:xfrm>
              <a:off x="5182725" y="1605300"/>
              <a:ext cx="1794275" cy="319400"/>
            </a:xfrm>
            <a:custGeom>
              <a:avLst/>
              <a:gdLst/>
              <a:ahLst/>
              <a:cxnLst/>
              <a:rect l="l" t="t" r="r" b="b"/>
              <a:pathLst>
                <a:path w="71771" h="12776" extrusionOk="0">
                  <a:moveTo>
                    <a:pt x="90" y="1"/>
                  </a:moveTo>
                  <a:lnTo>
                    <a:pt x="0" y="54"/>
                  </a:lnTo>
                  <a:cubicBezTo>
                    <a:pt x="829" y="1374"/>
                    <a:pt x="2087" y="1699"/>
                    <a:pt x="3748" y="1699"/>
                  </a:cubicBezTo>
                  <a:cubicBezTo>
                    <a:pt x="4467" y="1699"/>
                    <a:pt x="5261" y="1638"/>
                    <a:pt x="6129" y="1571"/>
                  </a:cubicBezTo>
                  <a:cubicBezTo>
                    <a:pt x="7128" y="1497"/>
                    <a:pt x="8232" y="1414"/>
                    <a:pt x="9425" y="1414"/>
                  </a:cubicBezTo>
                  <a:cubicBezTo>
                    <a:pt x="10970" y="1414"/>
                    <a:pt x="12663" y="1552"/>
                    <a:pt x="14470" y="2026"/>
                  </a:cubicBezTo>
                  <a:cubicBezTo>
                    <a:pt x="14792" y="2106"/>
                    <a:pt x="15095" y="2204"/>
                    <a:pt x="15345" y="2311"/>
                  </a:cubicBezTo>
                  <a:cubicBezTo>
                    <a:pt x="17682" y="3301"/>
                    <a:pt x="17138" y="5139"/>
                    <a:pt x="16549" y="7093"/>
                  </a:cubicBezTo>
                  <a:cubicBezTo>
                    <a:pt x="16148" y="8449"/>
                    <a:pt x="15728" y="9849"/>
                    <a:pt x="16362" y="10947"/>
                  </a:cubicBezTo>
                  <a:cubicBezTo>
                    <a:pt x="16808" y="11723"/>
                    <a:pt x="17727" y="12267"/>
                    <a:pt x="19172" y="12606"/>
                  </a:cubicBezTo>
                  <a:cubicBezTo>
                    <a:pt x="19654" y="12722"/>
                    <a:pt x="20135" y="12775"/>
                    <a:pt x="20626" y="12775"/>
                  </a:cubicBezTo>
                  <a:cubicBezTo>
                    <a:pt x="22232" y="12775"/>
                    <a:pt x="23909" y="12169"/>
                    <a:pt x="25907" y="10884"/>
                  </a:cubicBezTo>
                  <a:cubicBezTo>
                    <a:pt x="27834" y="9635"/>
                    <a:pt x="29716" y="7922"/>
                    <a:pt x="31536" y="6272"/>
                  </a:cubicBezTo>
                  <a:cubicBezTo>
                    <a:pt x="34848" y="3267"/>
                    <a:pt x="37985" y="407"/>
                    <a:pt x="41203" y="407"/>
                  </a:cubicBezTo>
                  <a:cubicBezTo>
                    <a:pt x="41548" y="407"/>
                    <a:pt x="41894" y="440"/>
                    <a:pt x="42242" y="509"/>
                  </a:cubicBezTo>
                  <a:cubicBezTo>
                    <a:pt x="45382" y="1134"/>
                    <a:pt x="47541" y="1954"/>
                    <a:pt x="49450" y="2677"/>
                  </a:cubicBezTo>
                  <a:cubicBezTo>
                    <a:pt x="51940" y="3622"/>
                    <a:pt x="53989" y="4397"/>
                    <a:pt x="57198" y="4397"/>
                  </a:cubicBezTo>
                  <a:cubicBezTo>
                    <a:pt x="57805" y="4397"/>
                    <a:pt x="58454" y="4369"/>
                    <a:pt x="59156" y="4309"/>
                  </a:cubicBezTo>
                  <a:cubicBezTo>
                    <a:pt x="59624" y="4270"/>
                    <a:pt x="60085" y="4250"/>
                    <a:pt x="60538" y="4250"/>
                  </a:cubicBezTo>
                  <a:cubicBezTo>
                    <a:pt x="63342" y="4250"/>
                    <a:pt x="65857" y="5009"/>
                    <a:pt x="68015" y="6522"/>
                  </a:cubicBezTo>
                  <a:cubicBezTo>
                    <a:pt x="69941" y="7860"/>
                    <a:pt x="71190" y="9573"/>
                    <a:pt x="71672" y="10634"/>
                  </a:cubicBezTo>
                  <a:lnTo>
                    <a:pt x="71770" y="10590"/>
                  </a:lnTo>
                  <a:cubicBezTo>
                    <a:pt x="71280" y="9519"/>
                    <a:pt x="70022" y="7789"/>
                    <a:pt x="68077" y="6433"/>
                  </a:cubicBezTo>
                  <a:cubicBezTo>
                    <a:pt x="65893" y="4910"/>
                    <a:pt x="63358" y="4143"/>
                    <a:pt x="60529" y="4143"/>
                  </a:cubicBezTo>
                  <a:cubicBezTo>
                    <a:pt x="60076" y="4143"/>
                    <a:pt x="59615" y="4163"/>
                    <a:pt x="59147" y="4202"/>
                  </a:cubicBezTo>
                  <a:cubicBezTo>
                    <a:pt x="58436" y="4264"/>
                    <a:pt x="57779" y="4293"/>
                    <a:pt x="57165" y="4293"/>
                  </a:cubicBezTo>
                  <a:cubicBezTo>
                    <a:pt x="53990" y="4293"/>
                    <a:pt x="51961" y="3521"/>
                    <a:pt x="49494" y="2579"/>
                  </a:cubicBezTo>
                  <a:cubicBezTo>
                    <a:pt x="47576" y="1856"/>
                    <a:pt x="45409" y="1035"/>
                    <a:pt x="42259" y="402"/>
                  </a:cubicBezTo>
                  <a:cubicBezTo>
                    <a:pt x="41906" y="332"/>
                    <a:pt x="41553" y="298"/>
                    <a:pt x="41202" y="298"/>
                  </a:cubicBezTo>
                  <a:cubicBezTo>
                    <a:pt x="37949" y="298"/>
                    <a:pt x="34790" y="3172"/>
                    <a:pt x="31465" y="6192"/>
                  </a:cubicBezTo>
                  <a:cubicBezTo>
                    <a:pt x="29654" y="7842"/>
                    <a:pt x="27772" y="9555"/>
                    <a:pt x="25845" y="10795"/>
                  </a:cubicBezTo>
                  <a:cubicBezTo>
                    <a:pt x="23867" y="12068"/>
                    <a:pt x="22199" y="12674"/>
                    <a:pt x="20620" y="12674"/>
                  </a:cubicBezTo>
                  <a:cubicBezTo>
                    <a:pt x="20140" y="12674"/>
                    <a:pt x="19668" y="12618"/>
                    <a:pt x="19199" y="12508"/>
                  </a:cubicBezTo>
                  <a:cubicBezTo>
                    <a:pt x="17780" y="12169"/>
                    <a:pt x="16879" y="11642"/>
                    <a:pt x="16451" y="10902"/>
                  </a:cubicBezTo>
                  <a:cubicBezTo>
                    <a:pt x="15835" y="9840"/>
                    <a:pt x="16255" y="8458"/>
                    <a:pt x="16656" y="7119"/>
                  </a:cubicBezTo>
                  <a:cubicBezTo>
                    <a:pt x="17227" y="5210"/>
                    <a:pt x="17816" y="3239"/>
                    <a:pt x="15389" y="2213"/>
                  </a:cubicBezTo>
                  <a:cubicBezTo>
                    <a:pt x="15131" y="2106"/>
                    <a:pt x="14827" y="2008"/>
                    <a:pt x="14497" y="1919"/>
                  </a:cubicBezTo>
                  <a:cubicBezTo>
                    <a:pt x="12690" y="1448"/>
                    <a:pt x="10999" y="1309"/>
                    <a:pt x="9455" y="1309"/>
                  </a:cubicBezTo>
                  <a:cubicBezTo>
                    <a:pt x="8248" y="1309"/>
                    <a:pt x="7131" y="1394"/>
                    <a:pt x="6120" y="1473"/>
                  </a:cubicBezTo>
                  <a:cubicBezTo>
                    <a:pt x="5262" y="1537"/>
                    <a:pt x="4477" y="1596"/>
                    <a:pt x="3767" y="1596"/>
                  </a:cubicBezTo>
                  <a:cubicBezTo>
                    <a:pt x="2129" y="1596"/>
                    <a:pt x="892" y="1282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34"/>
            <p:cNvSpPr/>
            <p:nvPr/>
          </p:nvSpPr>
          <p:spPr>
            <a:xfrm>
              <a:off x="5178925" y="1606950"/>
              <a:ext cx="1797625" cy="327125"/>
            </a:xfrm>
            <a:custGeom>
              <a:avLst/>
              <a:gdLst/>
              <a:ahLst/>
              <a:cxnLst/>
              <a:rect l="l" t="t" r="r" b="b"/>
              <a:pathLst>
                <a:path w="71905" h="13085" extrusionOk="0">
                  <a:moveTo>
                    <a:pt x="40857" y="0"/>
                  </a:moveTo>
                  <a:cubicBezTo>
                    <a:pt x="37538" y="0"/>
                    <a:pt x="34360" y="3036"/>
                    <a:pt x="31019" y="6242"/>
                  </a:cubicBezTo>
                  <a:cubicBezTo>
                    <a:pt x="29298" y="7883"/>
                    <a:pt x="27522" y="9578"/>
                    <a:pt x="25720" y="10845"/>
                  </a:cubicBezTo>
                  <a:cubicBezTo>
                    <a:pt x="23655" y="12292"/>
                    <a:pt x="21923" y="12978"/>
                    <a:pt x="20264" y="12978"/>
                  </a:cubicBezTo>
                  <a:cubicBezTo>
                    <a:pt x="19837" y="12978"/>
                    <a:pt x="19415" y="12933"/>
                    <a:pt x="18994" y="12843"/>
                  </a:cubicBezTo>
                  <a:cubicBezTo>
                    <a:pt x="17531" y="12531"/>
                    <a:pt x="16612" y="12022"/>
                    <a:pt x="16192" y="11273"/>
                  </a:cubicBezTo>
                  <a:cubicBezTo>
                    <a:pt x="15586" y="10220"/>
                    <a:pt x="16059" y="8829"/>
                    <a:pt x="16523" y="7473"/>
                  </a:cubicBezTo>
                  <a:cubicBezTo>
                    <a:pt x="17174" y="5528"/>
                    <a:pt x="17852" y="3530"/>
                    <a:pt x="15425" y="2477"/>
                  </a:cubicBezTo>
                  <a:cubicBezTo>
                    <a:pt x="15158" y="2370"/>
                    <a:pt x="14854" y="2263"/>
                    <a:pt x="14533" y="2183"/>
                  </a:cubicBezTo>
                  <a:cubicBezTo>
                    <a:pt x="12639" y="1683"/>
                    <a:pt x="10876" y="1544"/>
                    <a:pt x="9282" y="1544"/>
                  </a:cubicBezTo>
                  <a:cubicBezTo>
                    <a:pt x="8203" y="1544"/>
                    <a:pt x="7201" y="1608"/>
                    <a:pt x="6290" y="1665"/>
                  </a:cubicBezTo>
                  <a:cubicBezTo>
                    <a:pt x="5495" y="1714"/>
                    <a:pt x="4761" y="1760"/>
                    <a:pt x="4089" y="1760"/>
                  </a:cubicBezTo>
                  <a:cubicBezTo>
                    <a:pt x="2317" y="1760"/>
                    <a:pt x="976" y="1443"/>
                    <a:pt x="90" y="33"/>
                  </a:cubicBezTo>
                  <a:lnTo>
                    <a:pt x="1" y="86"/>
                  </a:lnTo>
                  <a:cubicBezTo>
                    <a:pt x="910" y="1541"/>
                    <a:pt x="2283" y="1866"/>
                    <a:pt x="4093" y="1866"/>
                  </a:cubicBezTo>
                  <a:cubicBezTo>
                    <a:pt x="4768" y="1866"/>
                    <a:pt x="5504" y="1821"/>
                    <a:pt x="6299" y="1772"/>
                  </a:cubicBezTo>
                  <a:cubicBezTo>
                    <a:pt x="7211" y="1714"/>
                    <a:pt x="8214" y="1651"/>
                    <a:pt x="9294" y="1651"/>
                  </a:cubicBezTo>
                  <a:cubicBezTo>
                    <a:pt x="10878" y="1651"/>
                    <a:pt x="12629" y="1788"/>
                    <a:pt x="14506" y="2281"/>
                  </a:cubicBezTo>
                  <a:cubicBezTo>
                    <a:pt x="14828" y="2370"/>
                    <a:pt x="15122" y="2468"/>
                    <a:pt x="15381" y="2575"/>
                  </a:cubicBezTo>
                  <a:cubicBezTo>
                    <a:pt x="17727" y="3583"/>
                    <a:pt x="17094" y="5457"/>
                    <a:pt x="16424" y="7437"/>
                  </a:cubicBezTo>
                  <a:cubicBezTo>
                    <a:pt x="15952" y="8811"/>
                    <a:pt x="15479" y="10238"/>
                    <a:pt x="16094" y="11327"/>
                  </a:cubicBezTo>
                  <a:cubicBezTo>
                    <a:pt x="16540" y="12103"/>
                    <a:pt x="17477" y="12629"/>
                    <a:pt x="18976" y="12950"/>
                  </a:cubicBezTo>
                  <a:cubicBezTo>
                    <a:pt x="19404" y="13039"/>
                    <a:pt x="19832" y="13084"/>
                    <a:pt x="20269" y="13084"/>
                  </a:cubicBezTo>
                  <a:cubicBezTo>
                    <a:pt x="21947" y="13084"/>
                    <a:pt x="23695" y="12388"/>
                    <a:pt x="25774" y="10934"/>
                  </a:cubicBezTo>
                  <a:cubicBezTo>
                    <a:pt x="27594" y="9658"/>
                    <a:pt x="29369" y="7955"/>
                    <a:pt x="31091" y="6313"/>
                  </a:cubicBezTo>
                  <a:cubicBezTo>
                    <a:pt x="34418" y="3129"/>
                    <a:pt x="37583" y="101"/>
                    <a:pt x="40856" y="101"/>
                  </a:cubicBezTo>
                  <a:cubicBezTo>
                    <a:pt x="41251" y="101"/>
                    <a:pt x="41647" y="145"/>
                    <a:pt x="42046" y="238"/>
                  </a:cubicBezTo>
                  <a:cubicBezTo>
                    <a:pt x="45239" y="978"/>
                    <a:pt x="47425" y="1924"/>
                    <a:pt x="49352" y="2763"/>
                  </a:cubicBezTo>
                  <a:cubicBezTo>
                    <a:pt x="51867" y="3853"/>
                    <a:pt x="53939" y="4751"/>
                    <a:pt x="57233" y="4751"/>
                  </a:cubicBezTo>
                  <a:cubicBezTo>
                    <a:pt x="57818" y="4751"/>
                    <a:pt x="58441" y="4723"/>
                    <a:pt x="59112" y="4663"/>
                  </a:cubicBezTo>
                  <a:cubicBezTo>
                    <a:pt x="59597" y="4619"/>
                    <a:pt x="60069" y="4599"/>
                    <a:pt x="60526" y="4599"/>
                  </a:cubicBezTo>
                  <a:cubicBezTo>
                    <a:pt x="67322" y="4599"/>
                    <a:pt x="71021" y="9131"/>
                    <a:pt x="71815" y="10845"/>
                  </a:cubicBezTo>
                  <a:lnTo>
                    <a:pt x="71904" y="10800"/>
                  </a:lnTo>
                  <a:cubicBezTo>
                    <a:pt x="71101" y="9077"/>
                    <a:pt x="67374" y="4492"/>
                    <a:pt x="60515" y="4492"/>
                  </a:cubicBezTo>
                  <a:cubicBezTo>
                    <a:pt x="60058" y="4492"/>
                    <a:pt x="59588" y="4513"/>
                    <a:pt x="59103" y="4556"/>
                  </a:cubicBezTo>
                  <a:cubicBezTo>
                    <a:pt x="58432" y="4616"/>
                    <a:pt x="57809" y="4645"/>
                    <a:pt x="57224" y="4645"/>
                  </a:cubicBezTo>
                  <a:cubicBezTo>
                    <a:pt x="53955" y="4645"/>
                    <a:pt x="51893" y="3754"/>
                    <a:pt x="49388" y="2664"/>
                  </a:cubicBezTo>
                  <a:cubicBezTo>
                    <a:pt x="47461" y="1826"/>
                    <a:pt x="45275" y="880"/>
                    <a:pt x="42072" y="140"/>
                  </a:cubicBezTo>
                  <a:cubicBezTo>
                    <a:pt x="41665" y="45"/>
                    <a:pt x="41260" y="0"/>
                    <a:pt x="4085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34"/>
            <p:cNvSpPr/>
            <p:nvPr/>
          </p:nvSpPr>
          <p:spPr>
            <a:xfrm>
              <a:off x="5175375" y="1600825"/>
              <a:ext cx="1800950" cy="342600"/>
            </a:xfrm>
            <a:custGeom>
              <a:avLst/>
              <a:gdLst/>
              <a:ahLst/>
              <a:cxnLst/>
              <a:rect l="l" t="t" r="r" b="b"/>
              <a:pathLst>
                <a:path w="72038" h="13704" extrusionOk="0">
                  <a:moveTo>
                    <a:pt x="40507" y="0"/>
                  </a:moveTo>
                  <a:cubicBezTo>
                    <a:pt x="37136" y="0"/>
                    <a:pt x="33942" y="3217"/>
                    <a:pt x="30581" y="6594"/>
                  </a:cubicBezTo>
                  <a:cubicBezTo>
                    <a:pt x="28958" y="8226"/>
                    <a:pt x="27281" y="9912"/>
                    <a:pt x="25577" y="11206"/>
                  </a:cubicBezTo>
                  <a:cubicBezTo>
                    <a:pt x="23460" y="12821"/>
                    <a:pt x="21618" y="13601"/>
                    <a:pt x="19873" y="13601"/>
                  </a:cubicBezTo>
                  <a:cubicBezTo>
                    <a:pt x="19508" y="13601"/>
                    <a:pt x="19146" y="13567"/>
                    <a:pt x="18788" y="13499"/>
                  </a:cubicBezTo>
                  <a:cubicBezTo>
                    <a:pt x="17271" y="13213"/>
                    <a:pt x="16334" y="12714"/>
                    <a:pt x="15915" y="11973"/>
                  </a:cubicBezTo>
                  <a:cubicBezTo>
                    <a:pt x="15326" y="10920"/>
                    <a:pt x="15862" y="9502"/>
                    <a:pt x="16379" y="8137"/>
                  </a:cubicBezTo>
                  <a:cubicBezTo>
                    <a:pt x="17120" y="6157"/>
                    <a:pt x="17887" y="4123"/>
                    <a:pt x="15442" y="3052"/>
                  </a:cubicBezTo>
                  <a:cubicBezTo>
                    <a:pt x="15184" y="2945"/>
                    <a:pt x="14880" y="2838"/>
                    <a:pt x="14550" y="2749"/>
                  </a:cubicBezTo>
                  <a:cubicBezTo>
                    <a:pt x="12579" y="2225"/>
                    <a:pt x="10749" y="2089"/>
                    <a:pt x="9109" y="2089"/>
                  </a:cubicBezTo>
                  <a:cubicBezTo>
                    <a:pt x="8152" y="2089"/>
                    <a:pt x="7260" y="2135"/>
                    <a:pt x="6441" y="2178"/>
                  </a:cubicBezTo>
                  <a:cubicBezTo>
                    <a:pt x="5718" y="2213"/>
                    <a:pt x="5045" y="2246"/>
                    <a:pt x="4421" y="2246"/>
                  </a:cubicBezTo>
                  <a:cubicBezTo>
                    <a:pt x="2505" y="2246"/>
                    <a:pt x="1058" y="1931"/>
                    <a:pt x="89" y="376"/>
                  </a:cubicBezTo>
                  <a:lnTo>
                    <a:pt x="0" y="429"/>
                  </a:lnTo>
                  <a:cubicBezTo>
                    <a:pt x="987" y="2021"/>
                    <a:pt x="2455" y="2349"/>
                    <a:pt x="4392" y="2349"/>
                  </a:cubicBezTo>
                  <a:cubicBezTo>
                    <a:pt x="5027" y="2349"/>
                    <a:pt x="5714" y="2313"/>
                    <a:pt x="6450" y="2276"/>
                  </a:cubicBezTo>
                  <a:cubicBezTo>
                    <a:pt x="7254" y="2237"/>
                    <a:pt x="8129" y="2194"/>
                    <a:pt x="9067" y="2194"/>
                  </a:cubicBezTo>
                  <a:cubicBezTo>
                    <a:pt x="10711" y="2194"/>
                    <a:pt x="12547" y="2328"/>
                    <a:pt x="14524" y="2856"/>
                  </a:cubicBezTo>
                  <a:cubicBezTo>
                    <a:pt x="14845" y="2936"/>
                    <a:pt x="15148" y="3043"/>
                    <a:pt x="15407" y="3150"/>
                  </a:cubicBezTo>
                  <a:cubicBezTo>
                    <a:pt x="17753" y="4176"/>
                    <a:pt x="17039" y="6085"/>
                    <a:pt x="16281" y="8101"/>
                  </a:cubicBezTo>
                  <a:cubicBezTo>
                    <a:pt x="15755" y="9493"/>
                    <a:pt x="15219" y="10929"/>
                    <a:pt x="15826" y="12018"/>
                  </a:cubicBezTo>
                  <a:cubicBezTo>
                    <a:pt x="16263" y="12794"/>
                    <a:pt x="17227" y="13311"/>
                    <a:pt x="18770" y="13597"/>
                  </a:cubicBezTo>
                  <a:cubicBezTo>
                    <a:pt x="19136" y="13668"/>
                    <a:pt x="19501" y="13704"/>
                    <a:pt x="19876" y="13704"/>
                  </a:cubicBezTo>
                  <a:cubicBezTo>
                    <a:pt x="21643" y="13704"/>
                    <a:pt x="23507" y="12919"/>
                    <a:pt x="25639" y="11295"/>
                  </a:cubicBezTo>
                  <a:cubicBezTo>
                    <a:pt x="27343" y="9993"/>
                    <a:pt x="29029" y="8307"/>
                    <a:pt x="30653" y="6674"/>
                  </a:cubicBezTo>
                  <a:cubicBezTo>
                    <a:pt x="33997" y="3306"/>
                    <a:pt x="37181" y="106"/>
                    <a:pt x="40518" y="106"/>
                  </a:cubicBezTo>
                  <a:cubicBezTo>
                    <a:pt x="40956" y="106"/>
                    <a:pt x="41396" y="161"/>
                    <a:pt x="41840" y="278"/>
                  </a:cubicBezTo>
                  <a:cubicBezTo>
                    <a:pt x="45096" y="1143"/>
                    <a:pt x="47299" y="2214"/>
                    <a:pt x="49244" y="3159"/>
                  </a:cubicBezTo>
                  <a:cubicBezTo>
                    <a:pt x="51785" y="4403"/>
                    <a:pt x="53875" y="5418"/>
                    <a:pt x="57240" y="5418"/>
                  </a:cubicBezTo>
                  <a:cubicBezTo>
                    <a:pt x="57809" y="5418"/>
                    <a:pt x="58415" y="5389"/>
                    <a:pt x="59066" y="5327"/>
                  </a:cubicBezTo>
                  <a:cubicBezTo>
                    <a:pt x="59575" y="5280"/>
                    <a:pt x="60069" y="5258"/>
                    <a:pt x="60548" y="5258"/>
                  </a:cubicBezTo>
                  <a:cubicBezTo>
                    <a:pt x="67558" y="5258"/>
                    <a:pt x="71297" y="9997"/>
                    <a:pt x="71948" y="11366"/>
                  </a:cubicBezTo>
                  <a:lnTo>
                    <a:pt x="72038" y="11322"/>
                  </a:lnTo>
                  <a:cubicBezTo>
                    <a:pt x="71386" y="9936"/>
                    <a:pt x="67617" y="5159"/>
                    <a:pt x="60555" y="5159"/>
                  </a:cubicBezTo>
                  <a:cubicBezTo>
                    <a:pt x="60072" y="5159"/>
                    <a:pt x="59572" y="5181"/>
                    <a:pt x="59057" y="5229"/>
                  </a:cubicBezTo>
                  <a:cubicBezTo>
                    <a:pt x="58420" y="5289"/>
                    <a:pt x="57827" y="5317"/>
                    <a:pt x="57268" y="5317"/>
                  </a:cubicBezTo>
                  <a:cubicBezTo>
                    <a:pt x="53909" y="5317"/>
                    <a:pt x="51828" y="4302"/>
                    <a:pt x="49289" y="3070"/>
                  </a:cubicBezTo>
                  <a:cubicBezTo>
                    <a:pt x="47335" y="2115"/>
                    <a:pt x="45132" y="1045"/>
                    <a:pt x="41867" y="180"/>
                  </a:cubicBezTo>
                  <a:cubicBezTo>
                    <a:pt x="41410" y="58"/>
                    <a:pt x="40957" y="0"/>
                    <a:pt x="4050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34"/>
            <p:cNvSpPr/>
            <p:nvPr/>
          </p:nvSpPr>
          <p:spPr>
            <a:xfrm>
              <a:off x="5171575" y="1594725"/>
              <a:ext cx="1804525" cy="358300"/>
            </a:xfrm>
            <a:custGeom>
              <a:avLst/>
              <a:gdLst/>
              <a:ahLst/>
              <a:cxnLst/>
              <a:rect l="l" t="t" r="r" b="b"/>
              <a:pathLst>
                <a:path w="72181" h="14332" extrusionOk="0">
                  <a:moveTo>
                    <a:pt x="40191" y="0"/>
                  </a:moveTo>
                  <a:cubicBezTo>
                    <a:pt x="36757" y="0"/>
                    <a:pt x="33543" y="3396"/>
                    <a:pt x="30171" y="6963"/>
                  </a:cubicBezTo>
                  <a:cubicBezTo>
                    <a:pt x="26785" y="10539"/>
                    <a:pt x="23299" y="14222"/>
                    <a:pt x="19532" y="14222"/>
                  </a:cubicBezTo>
                  <a:cubicBezTo>
                    <a:pt x="19220" y="14222"/>
                    <a:pt x="18907" y="14196"/>
                    <a:pt x="18592" y="14144"/>
                  </a:cubicBezTo>
                  <a:cubicBezTo>
                    <a:pt x="17031" y="13885"/>
                    <a:pt x="16067" y="13404"/>
                    <a:pt x="15657" y="12663"/>
                  </a:cubicBezTo>
                  <a:cubicBezTo>
                    <a:pt x="15086" y="11628"/>
                    <a:pt x="15675" y="10192"/>
                    <a:pt x="16246" y="8800"/>
                  </a:cubicBezTo>
                  <a:cubicBezTo>
                    <a:pt x="16825" y="7400"/>
                    <a:pt x="17423" y="5946"/>
                    <a:pt x="16879" y="4831"/>
                  </a:cubicBezTo>
                  <a:cubicBezTo>
                    <a:pt x="16540" y="4144"/>
                    <a:pt x="15782" y="3644"/>
                    <a:pt x="14586" y="3323"/>
                  </a:cubicBezTo>
                  <a:cubicBezTo>
                    <a:pt x="12487" y="2757"/>
                    <a:pt x="10553" y="2627"/>
                    <a:pt x="8842" y="2627"/>
                  </a:cubicBezTo>
                  <a:cubicBezTo>
                    <a:pt x="8045" y="2627"/>
                    <a:pt x="7297" y="2655"/>
                    <a:pt x="6602" y="2681"/>
                  </a:cubicBezTo>
                  <a:cubicBezTo>
                    <a:pt x="5946" y="2708"/>
                    <a:pt x="5331" y="2733"/>
                    <a:pt x="4755" y="2733"/>
                  </a:cubicBezTo>
                  <a:cubicBezTo>
                    <a:pt x="2699" y="2733"/>
                    <a:pt x="1149" y="2412"/>
                    <a:pt x="90" y="718"/>
                  </a:cubicBezTo>
                  <a:lnTo>
                    <a:pt x="0" y="771"/>
                  </a:lnTo>
                  <a:cubicBezTo>
                    <a:pt x="1094" y="2518"/>
                    <a:pt x="2679" y="2836"/>
                    <a:pt x="4780" y="2836"/>
                  </a:cubicBezTo>
                  <a:cubicBezTo>
                    <a:pt x="5352" y="2836"/>
                    <a:pt x="5962" y="2812"/>
                    <a:pt x="6611" y="2788"/>
                  </a:cubicBezTo>
                  <a:cubicBezTo>
                    <a:pt x="7306" y="2762"/>
                    <a:pt x="8056" y="2734"/>
                    <a:pt x="8854" y="2734"/>
                  </a:cubicBezTo>
                  <a:cubicBezTo>
                    <a:pt x="10556" y="2734"/>
                    <a:pt x="12477" y="2862"/>
                    <a:pt x="14560" y="3421"/>
                  </a:cubicBezTo>
                  <a:cubicBezTo>
                    <a:pt x="15728" y="3733"/>
                    <a:pt x="16460" y="4215"/>
                    <a:pt x="16781" y="4884"/>
                  </a:cubicBezTo>
                  <a:cubicBezTo>
                    <a:pt x="17316" y="5946"/>
                    <a:pt x="16718" y="7382"/>
                    <a:pt x="16156" y="8756"/>
                  </a:cubicBezTo>
                  <a:cubicBezTo>
                    <a:pt x="15568" y="10174"/>
                    <a:pt x="14970" y="11637"/>
                    <a:pt x="15568" y="12717"/>
                  </a:cubicBezTo>
                  <a:cubicBezTo>
                    <a:pt x="15996" y="13484"/>
                    <a:pt x="16977" y="13983"/>
                    <a:pt x="18574" y="14251"/>
                  </a:cubicBezTo>
                  <a:cubicBezTo>
                    <a:pt x="18895" y="14305"/>
                    <a:pt x="19216" y="14331"/>
                    <a:pt x="19529" y="14331"/>
                  </a:cubicBezTo>
                  <a:cubicBezTo>
                    <a:pt x="23338" y="14331"/>
                    <a:pt x="26844" y="10620"/>
                    <a:pt x="30243" y="7034"/>
                  </a:cubicBezTo>
                  <a:cubicBezTo>
                    <a:pt x="33599" y="3483"/>
                    <a:pt x="36791" y="109"/>
                    <a:pt x="40184" y="109"/>
                  </a:cubicBezTo>
                  <a:cubicBezTo>
                    <a:pt x="40669" y="109"/>
                    <a:pt x="41158" y="178"/>
                    <a:pt x="41653" y="325"/>
                  </a:cubicBezTo>
                  <a:cubicBezTo>
                    <a:pt x="44962" y="1307"/>
                    <a:pt x="47184" y="2502"/>
                    <a:pt x="49146" y="3555"/>
                  </a:cubicBezTo>
                  <a:cubicBezTo>
                    <a:pt x="51716" y="4947"/>
                    <a:pt x="53820" y="6081"/>
                    <a:pt x="57262" y="6081"/>
                  </a:cubicBezTo>
                  <a:cubicBezTo>
                    <a:pt x="57812" y="6081"/>
                    <a:pt x="58396" y="6052"/>
                    <a:pt x="59022" y="5990"/>
                  </a:cubicBezTo>
                  <a:cubicBezTo>
                    <a:pt x="59538" y="5940"/>
                    <a:pt x="60040" y="5917"/>
                    <a:pt x="60529" y="5917"/>
                  </a:cubicBezTo>
                  <a:cubicBezTo>
                    <a:pt x="67108" y="5917"/>
                    <a:pt x="71269" y="10185"/>
                    <a:pt x="72091" y="11887"/>
                  </a:cubicBezTo>
                  <a:lnTo>
                    <a:pt x="72181" y="11833"/>
                  </a:lnTo>
                  <a:cubicBezTo>
                    <a:pt x="71681" y="10790"/>
                    <a:pt x="70209" y="9157"/>
                    <a:pt x="68068" y="7873"/>
                  </a:cubicBezTo>
                  <a:cubicBezTo>
                    <a:pt x="66431" y="6895"/>
                    <a:pt x="63875" y="5816"/>
                    <a:pt x="60554" y="5816"/>
                  </a:cubicBezTo>
                  <a:cubicBezTo>
                    <a:pt x="60057" y="5816"/>
                    <a:pt x="59544" y="5840"/>
                    <a:pt x="59013" y="5892"/>
                  </a:cubicBezTo>
                  <a:cubicBezTo>
                    <a:pt x="58402" y="5951"/>
                    <a:pt x="57830" y="5979"/>
                    <a:pt x="57291" y="5979"/>
                  </a:cubicBezTo>
                  <a:cubicBezTo>
                    <a:pt x="53860" y="5979"/>
                    <a:pt x="51760" y="4846"/>
                    <a:pt x="49200" y="3466"/>
                  </a:cubicBezTo>
                  <a:cubicBezTo>
                    <a:pt x="47228" y="2404"/>
                    <a:pt x="44998" y="1209"/>
                    <a:pt x="41680" y="218"/>
                  </a:cubicBezTo>
                  <a:cubicBezTo>
                    <a:pt x="41178" y="70"/>
                    <a:pt x="40682" y="0"/>
                    <a:pt x="4019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1" name="Google Shape;4301;p34"/>
          <p:cNvSpPr/>
          <p:nvPr/>
        </p:nvSpPr>
        <p:spPr>
          <a:xfrm>
            <a:off x="6920875" y="1571712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2" name="Google Shape;4302;p34"/>
          <p:cNvSpPr/>
          <p:nvPr/>
        </p:nvSpPr>
        <p:spPr>
          <a:xfrm>
            <a:off x="5684225" y="23568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3" name="Google Shape;4303;p34"/>
          <p:cNvSpPr/>
          <p:nvPr/>
        </p:nvSpPr>
        <p:spPr>
          <a:xfrm>
            <a:off x="8605400" y="34476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4" name="Google Shape;4304;p34"/>
          <p:cNvSpPr/>
          <p:nvPr/>
        </p:nvSpPr>
        <p:spPr>
          <a:xfrm>
            <a:off x="4175563" y="4586025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5" name="Google Shape;4305;p34"/>
          <p:cNvGrpSpPr/>
          <p:nvPr/>
        </p:nvGrpSpPr>
        <p:grpSpPr>
          <a:xfrm>
            <a:off x="8577688" y="3176063"/>
            <a:ext cx="37200" cy="2435125"/>
            <a:chOff x="367100" y="2392375"/>
            <a:chExt cx="37200" cy="2435125"/>
          </a:xfrm>
        </p:grpSpPr>
        <p:sp>
          <p:nvSpPr>
            <p:cNvPr id="4306" name="Google Shape;4306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8" name="Google Shape;4308;p34"/>
          <p:cNvGrpSpPr/>
          <p:nvPr/>
        </p:nvGrpSpPr>
        <p:grpSpPr>
          <a:xfrm>
            <a:off x="4418513" y="4543100"/>
            <a:ext cx="37200" cy="833425"/>
            <a:chOff x="367100" y="2392375"/>
            <a:chExt cx="37200" cy="833425"/>
          </a:xfrm>
        </p:grpSpPr>
        <p:sp>
          <p:nvSpPr>
            <p:cNvPr id="4309" name="Google Shape;4309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1" name="Google Shape;4311;p34"/>
          <p:cNvGrpSpPr/>
          <p:nvPr/>
        </p:nvGrpSpPr>
        <p:grpSpPr>
          <a:xfrm>
            <a:off x="8040131" y="3723550"/>
            <a:ext cx="37200" cy="833425"/>
            <a:chOff x="367100" y="2392375"/>
            <a:chExt cx="37200" cy="833425"/>
          </a:xfrm>
        </p:grpSpPr>
        <p:sp>
          <p:nvSpPr>
            <p:cNvPr id="4312" name="Google Shape;4312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4" name="Google Shape;4314;p34"/>
          <p:cNvGrpSpPr/>
          <p:nvPr/>
        </p:nvGrpSpPr>
        <p:grpSpPr>
          <a:xfrm>
            <a:off x="5976925" y="4466900"/>
            <a:ext cx="37200" cy="833425"/>
            <a:chOff x="367100" y="2392375"/>
            <a:chExt cx="37200" cy="833425"/>
          </a:xfrm>
        </p:grpSpPr>
        <p:sp>
          <p:nvSpPr>
            <p:cNvPr id="4315" name="Google Shape;4315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7" name="Google Shape;4317;p34"/>
          <p:cNvGrpSpPr/>
          <p:nvPr/>
        </p:nvGrpSpPr>
        <p:grpSpPr>
          <a:xfrm>
            <a:off x="5197725" y="4379113"/>
            <a:ext cx="37200" cy="833425"/>
            <a:chOff x="367100" y="2392375"/>
            <a:chExt cx="37200" cy="833425"/>
          </a:xfrm>
        </p:grpSpPr>
        <p:sp>
          <p:nvSpPr>
            <p:cNvPr id="4318" name="Google Shape;4318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0" name="Google Shape;4320;p34"/>
          <p:cNvGrpSpPr/>
          <p:nvPr/>
        </p:nvGrpSpPr>
        <p:grpSpPr>
          <a:xfrm>
            <a:off x="6658750" y="4191225"/>
            <a:ext cx="37200" cy="1232425"/>
            <a:chOff x="367100" y="2392375"/>
            <a:chExt cx="37200" cy="1232425"/>
          </a:xfrm>
        </p:grpSpPr>
        <p:sp>
          <p:nvSpPr>
            <p:cNvPr id="4321" name="Google Shape;4321;p3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3" name="Google Shape;4323;p34"/>
          <p:cNvGrpSpPr/>
          <p:nvPr/>
        </p:nvGrpSpPr>
        <p:grpSpPr>
          <a:xfrm>
            <a:off x="7834550" y="4413900"/>
            <a:ext cx="37200" cy="833425"/>
            <a:chOff x="367100" y="2392375"/>
            <a:chExt cx="37200" cy="833425"/>
          </a:xfrm>
        </p:grpSpPr>
        <p:sp>
          <p:nvSpPr>
            <p:cNvPr id="4324" name="Google Shape;4324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6" name="Google Shape;4326;p34"/>
          <p:cNvGrpSpPr/>
          <p:nvPr/>
        </p:nvGrpSpPr>
        <p:grpSpPr>
          <a:xfrm>
            <a:off x="8308875" y="3902100"/>
            <a:ext cx="37200" cy="833425"/>
            <a:chOff x="367100" y="2392375"/>
            <a:chExt cx="37200" cy="833425"/>
          </a:xfrm>
        </p:grpSpPr>
        <p:sp>
          <p:nvSpPr>
            <p:cNvPr id="4327" name="Google Shape;4327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9" name="Google Shape;4329;p34"/>
          <p:cNvGrpSpPr/>
          <p:nvPr/>
        </p:nvGrpSpPr>
        <p:grpSpPr>
          <a:xfrm>
            <a:off x="8846488" y="4204613"/>
            <a:ext cx="37200" cy="1232425"/>
            <a:chOff x="367100" y="2392375"/>
            <a:chExt cx="37200" cy="1232425"/>
          </a:xfrm>
        </p:grpSpPr>
        <p:sp>
          <p:nvSpPr>
            <p:cNvPr id="4330" name="Google Shape;4330;p3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32" name="Google Shape;4332;p34"/>
          <p:cNvSpPr/>
          <p:nvPr/>
        </p:nvSpPr>
        <p:spPr>
          <a:xfrm>
            <a:off x="6620088" y="46132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3" name="Google Shape;4333;p34"/>
          <p:cNvSpPr/>
          <p:nvPr/>
        </p:nvSpPr>
        <p:spPr>
          <a:xfrm>
            <a:off x="6807341" y="48213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4" name="Google Shape;4334;p34"/>
          <p:cNvGrpSpPr/>
          <p:nvPr/>
        </p:nvGrpSpPr>
        <p:grpSpPr>
          <a:xfrm>
            <a:off x="4664063" y="4404588"/>
            <a:ext cx="37200" cy="833425"/>
            <a:chOff x="367100" y="2392375"/>
            <a:chExt cx="37200" cy="833425"/>
          </a:xfrm>
        </p:grpSpPr>
        <p:sp>
          <p:nvSpPr>
            <p:cNvPr id="4335" name="Google Shape;4335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7" name="Google Shape;4337;p34"/>
          <p:cNvGrpSpPr/>
          <p:nvPr/>
        </p:nvGrpSpPr>
        <p:grpSpPr>
          <a:xfrm>
            <a:off x="9029100" y="3450863"/>
            <a:ext cx="37200" cy="2435125"/>
            <a:chOff x="367100" y="2392375"/>
            <a:chExt cx="37200" cy="2435125"/>
          </a:xfrm>
        </p:grpSpPr>
        <p:sp>
          <p:nvSpPr>
            <p:cNvPr id="4338" name="Google Shape;4338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0" name="Google Shape;4340;p34"/>
          <p:cNvGrpSpPr/>
          <p:nvPr/>
        </p:nvGrpSpPr>
        <p:grpSpPr>
          <a:xfrm>
            <a:off x="6398263" y="3825000"/>
            <a:ext cx="37200" cy="833425"/>
            <a:chOff x="367100" y="2392375"/>
            <a:chExt cx="37200" cy="833425"/>
          </a:xfrm>
        </p:grpSpPr>
        <p:sp>
          <p:nvSpPr>
            <p:cNvPr id="4341" name="Google Shape;4341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3" name="Google Shape;4343;p34"/>
          <p:cNvGrpSpPr/>
          <p:nvPr/>
        </p:nvGrpSpPr>
        <p:grpSpPr>
          <a:xfrm>
            <a:off x="5580650" y="4180738"/>
            <a:ext cx="37200" cy="833425"/>
            <a:chOff x="367100" y="2392375"/>
            <a:chExt cx="37200" cy="833425"/>
          </a:xfrm>
        </p:grpSpPr>
        <p:sp>
          <p:nvSpPr>
            <p:cNvPr id="4344" name="Google Shape;4344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6" name="Google Shape;4346;p34"/>
          <p:cNvGrpSpPr/>
          <p:nvPr/>
        </p:nvGrpSpPr>
        <p:grpSpPr>
          <a:xfrm>
            <a:off x="6919225" y="3384000"/>
            <a:ext cx="37200" cy="1232425"/>
            <a:chOff x="367100" y="2392375"/>
            <a:chExt cx="37200" cy="1232425"/>
          </a:xfrm>
        </p:grpSpPr>
        <p:sp>
          <p:nvSpPr>
            <p:cNvPr id="4347" name="Google Shape;4347;p3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9" name="Google Shape;4349;p34"/>
          <p:cNvSpPr/>
          <p:nvPr/>
        </p:nvSpPr>
        <p:spPr>
          <a:xfrm>
            <a:off x="7056450" y="332673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34"/>
          <p:cNvSpPr/>
          <p:nvPr/>
        </p:nvSpPr>
        <p:spPr>
          <a:xfrm>
            <a:off x="6427979" y="40895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1" name="Google Shape;4351;p34"/>
          <p:cNvGrpSpPr/>
          <p:nvPr/>
        </p:nvGrpSpPr>
        <p:grpSpPr>
          <a:xfrm>
            <a:off x="5363188" y="3231438"/>
            <a:ext cx="37200" cy="833425"/>
            <a:chOff x="367100" y="2392375"/>
            <a:chExt cx="37200" cy="833425"/>
          </a:xfrm>
        </p:grpSpPr>
        <p:sp>
          <p:nvSpPr>
            <p:cNvPr id="4352" name="Google Shape;4352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4" name="Google Shape;4354;p34"/>
          <p:cNvGrpSpPr/>
          <p:nvPr/>
        </p:nvGrpSpPr>
        <p:grpSpPr>
          <a:xfrm>
            <a:off x="8133225" y="2430588"/>
            <a:ext cx="37200" cy="2435125"/>
            <a:chOff x="367100" y="2392375"/>
            <a:chExt cx="37200" cy="2435125"/>
          </a:xfrm>
        </p:grpSpPr>
        <p:sp>
          <p:nvSpPr>
            <p:cNvPr id="4355" name="Google Shape;4355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7" name="Google Shape;4357;p34"/>
          <p:cNvGrpSpPr/>
          <p:nvPr/>
        </p:nvGrpSpPr>
        <p:grpSpPr>
          <a:xfrm>
            <a:off x="7121400" y="2089938"/>
            <a:ext cx="37200" cy="2435125"/>
            <a:chOff x="367100" y="2392375"/>
            <a:chExt cx="37200" cy="2435125"/>
          </a:xfrm>
        </p:grpSpPr>
        <p:sp>
          <p:nvSpPr>
            <p:cNvPr id="4358" name="Google Shape;4358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0" name="Google Shape;4360;p34"/>
          <p:cNvGrpSpPr/>
          <p:nvPr/>
        </p:nvGrpSpPr>
        <p:grpSpPr>
          <a:xfrm>
            <a:off x="7498400" y="971538"/>
            <a:ext cx="37200" cy="3553537"/>
            <a:chOff x="367100" y="2392375"/>
            <a:chExt cx="37200" cy="3553537"/>
          </a:xfrm>
        </p:grpSpPr>
        <p:sp>
          <p:nvSpPr>
            <p:cNvPr id="4361" name="Google Shape;4361;p34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3" name="Google Shape;4363;p34"/>
          <p:cNvGrpSpPr/>
          <p:nvPr/>
        </p:nvGrpSpPr>
        <p:grpSpPr>
          <a:xfrm>
            <a:off x="7953850" y="2898738"/>
            <a:ext cx="37200" cy="2435125"/>
            <a:chOff x="367100" y="2392375"/>
            <a:chExt cx="37200" cy="2435125"/>
          </a:xfrm>
        </p:grpSpPr>
        <p:sp>
          <p:nvSpPr>
            <p:cNvPr id="4364" name="Google Shape;4364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6" name="Google Shape;4366;p34"/>
          <p:cNvGrpSpPr/>
          <p:nvPr/>
        </p:nvGrpSpPr>
        <p:grpSpPr>
          <a:xfrm>
            <a:off x="5775150" y="1871388"/>
            <a:ext cx="37200" cy="3553537"/>
            <a:chOff x="367100" y="2392375"/>
            <a:chExt cx="37200" cy="3553537"/>
          </a:xfrm>
        </p:grpSpPr>
        <p:sp>
          <p:nvSpPr>
            <p:cNvPr id="4367" name="Google Shape;4367;p34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9" name="Google Shape;4369;p34"/>
          <p:cNvGrpSpPr/>
          <p:nvPr/>
        </p:nvGrpSpPr>
        <p:grpSpPr>
          <a:xfrm>
            <a:off x="6226013" y="2482963"/>
            <a:ext cx="37200" cy="2435125"/>
            <a:chOff x="367100" y="2392375"/>
            <a:chExt cx="37200" cy="2435125"/>
          </a:xfrm>
        </p:grpSpPr>
        <p:sp>
          <p:nvSpPr>
            <p:cNvPr id="4370" name="Google Shape;4370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2" name="Google Shape;4372;p34"/>
          <p:cNvGrpSpPr/>
          <p:nvPr/>
        </p:nvGrpSpPr>
        <p:grpSpPr>
          <a:xfrm>
            <a:off x="7452769" y="3946925"/>
            <a:ext cx="37200" cy="833425"/>
            <a:chOff x="367100" y="2392375"/>
            <a:chExt cx="37200" cy="833425"/>
          </a:xfrm>
        </p:grpSpPr>
        <p:sp>
          <p:nvSpPr>
            <p:cNvPr id="4373" name="Google Shape;4373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5" name="Google Shape;4375;p34"/>
          <p:cNvSpPr/>
          <p:nvPr/>
        </p:nvSpPr>
        <p:spPr>
          <a:xfrm>
            <a:off x="4116200" y="46622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6" name="Google Shape;4376;p34"/>
          <p:cNvGrpSpPr/>
          <p:nvPr/>
        </p:nvGrpSpPr>
        <p:grpSpPr>
          <a:xfrm>
            <a:off x="5531163" y="2330563"/>
            <a:ext cx="37200" cy="2435125"/>
            <a:chOff x="367100" y="2392375"/>
            <a:chExt cx="37200" cy="2435125"/>
          </a:xfrm>
        </p:grpSpPr>
        <p:sp>
          <p:nvSpPr>
            <p:cNvPr id="4377" name="Google Shape;4377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9" name="Google Shape;4379;p34"/>
          <p:cNvGrpSpPr/>
          <p:nvPr/>
        </p:nvGrpSpPr>
        <p:grpSpPr>
          <a:xfrm>
            <a:off x="8768050" y="1530738"/>
            <a:ext cx="37200" cy="2435125"/>
            <a:chOff x="367100" y="2392375"/>
            <a:chExt cx="37200" cy="2435125"/>
          </a:xfrm>
        </p:grpSpPr>
        <p:sp>
          <p:nvSpPr>
            <p:cNvPr id="4380" name="Google Shape;4380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2" name="Google Shape;4382;p34"/>
          <p:cNvGrpSpPr/>
          <p:nvPr/>
        </p:nvGrpSpPr>
        <p:grpSpPr>
          <a:xfrm>
            <a:off x="6717038" y="2025875"/>
            <a:ext cx="37200" cy="3553537"/>
            <a:chOff x="367100" y="2392375"/>
            <a:chExt cx="37200" cy="3553537"/>
          </a:xfrm>
        </p:grpSpPr>
        <p:sp>
          <p:nvSpPr>
            <p:cNvPr id="4383" name="Google Shape;4383;p34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5" name="Google Shape;4385;p34"/>
          <p:cNvSpPr/>
          <p:nvPr/>
        </p:nvSpPr>
        <p:spPr>
          <a:xfrm>
            <a:off x="4597263" y="34771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6" name="Google Shape;4386;p34"/>
          <p:cNvSpPr/>
          <p:nvPr/>
        </p:nvSpPr>
        <p:spPr>
          <a:xfrm>
            <a:off x="6717838" y="261136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7" name="Google Shape;4387;p34"/>
          <p:cNvGrpSpPr/>
          <p:nvPr/>
        </p:nvGrpSpPr>
        <p:grpSpPr>
          <a:xfrm>
            <a:off x="92463" y="4766950"/>
            <a:ext cx="37200" cy="833425"/>
            <a:chOff x="367100" y="2392375"/>
            <a:chExt cx="37200" cy="833425"/>
          </a:xfrm>
        </p:grpSpPr>
        <p:sp>
          <p:nvSpPr>
            <p:cNvPr id="4388" name="Google Shape;4388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0" name="Google Shape;4390;p34"/>
          <p:cNvGrpSpPr/>
          <p:nvPr/>
        </p:nvGrpSpPr>
        <p:grpSpPr>
          <a:xfrm>
            <a:off x="1650875" y="4690750"/>
            <a:ext cx="37200" cy="833425"/>
            <a:chOff x="367100" y="2392375"/>
            <a:chExt cx="37200" cy="833425"/>
          </a:xfrm>
        </p:grpSpPr>
        <p:sp>
          <p:nvSpPr>
            <p:cNvPr id="4391" name="Google Shape;4391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3" name="Google Shape;4393;p34"/>
          <p:cNvGrpSpPr/>
          <p:nvPr/>
        </p:nvGrpSpPr>
        <p:grpSpPr>
          <a:xfrm>
            <a:off x="871675" y="4602963"/>
            <a:ext cx="37200" cy="833425"/>
            <a:chOff x="367100" y="2392375"/>
            <a:chExt cx="37200" cy="833425"/>
          </a:xfrm>
        </p:grpSpPr>
        <p:sp>
          <p:nvSpPr>
            <p:cNvPr id="4394" name="Google Shape;4394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6" name="Google Shape;4396;p34"/>
          <p:cNvGrpSpPr/>
          <p:nvPr/>
        </p:nvGrpSpPr>
        <p:grpSpPr>
          <a:xfrm>
            <a:off x="2332700" y="4415075"/>
            <a:ext cx="37200" cy="1232425"/>
            <a:chOff x="367100" y="2392375"/>
            <a:chExt cx="37200" cy="1232425"/>
          </a:xfrm>
        </p:grpSpPr>
        <p:sp>
          <p:nvSpPr>
            <p:cNvPr id="4397" name="Google Shape;4397;p3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9" name="Google Shape;4399;p34"/>
          <p:cNvGrpSpPr/>
          <p:nvPr/>
        </p:nvGrpSpPr>
        <p:grpSpPr>
          <a:xfrm>
            <a:off x="3508500" y="4637750"/>
            <a:ext cx="37200" cy="833425"/>
            <a:chOff x="367100" y="2392375"/>
            <a:chExt cx="37200" cy="833425"/>
          </a:xfrm>
        </p:grpSpPr>
        <p:sp>
          <p:nvSpPr>
            <p:cNvPr id="4400" name="Google Shape;4400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2" name="Google Shape;4402;p34"/>
          <p:cNvSpPr/>
          <p:nvPr/>
        </p:nvSpPr>
        <p:spPr>
          <a:xfrm>
            <a:off x="2188638" y="477913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3" name="Google Shape;4403;p34"/>
          <p:cNvSpPr/>
          <p:nvPr/>
        </p:nvSpPr>
        <p:spPr>
          <a:xfrm>
            <a:off x="760591" y="4568856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4" name="Google Shape;4404;p34"/>
          <p:cNvGrpSpPr/>
          <p:nvPr/>
        </p:nvGrpSpPr>
        <p:grpSpPr>
          <a:xfrm>
            <a:off x="338013" y="4628438"/>
            <a:ext cx="37200" cy="833425"/>
            <a:chOff x="367100" y="2392375"/>
            <a:chExt cx="37200" cy="833425"/>
          </a:xfrm>
        </p:grpSpPr>
        <p:sp>
          <p:nvSpPr>
            <p:cNvPr id="4405" name="Google Shape;4405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7" name="Google Shape;4407;p34"/>
          <p:cNvGrpSpPr/>
          <p:nvPr/>
        </p:nvGrpSpPr>
        <p:grpSpPr>
          <a:xfrm>
            <a:off x="1254600" y="4404588"/>
            <a:ext cx="37200" cy="833425"/>
            <a:chOff x="367100" y="2392375"/>
            <a:chExt cx="37200" cy="833425"/>
          </a:xfrm>
        </p:grpSpPr>
        <p:sp>
          <p:nvSpPr>
            <p:cNvPr id="4408" name="Google Shape;4408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0" name="Google Shape;4410;p34"/>
          <p:cNvGrpSpPr/>
          <p:nvPr/>
        </p:nvGrpSpPr>
        <p:grpSpPr>
          <a:xfrm>
            <a:off x="3807175" y="4504138"/>
            <a:ext cx="37200" cy="2435125"/>
            <a:chOff x="367100" y="2392375"/>
            <a:chExt cx="37200" cy="2435125"/>
          </a:xfrm>
        </p:grpSpPr>
        <p:sp>
          <p:nvSpPr>
            <p:cNvPr id="4411" name="Google Shape;4411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3" name="Google Shape;4413;p34"/>
          <p:cNvGrpSpPr/>
          <p:nvPr/>
        </p:nvGrpSpPr>
        <p:grpSpPr>
          <a:xfrm>
            <a:off x="2913225" y="4415063"/>
            <a:ext cx="37200" cy="2435125"/>
            <a:chOff x="367100" y="2392375"/>
            <a:chExt cx="37200" cy="2435125"/>
          </a:xfrm>
        </p:grpSpPr>
        <p:sp>
          <p:nvSpPr>
            <p:cNvPr id="4414" name="Google Shape;4414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7" name="Google Shape;4417;p35"/>
          <p:cNvGrpSpPr/>
          <p:nvPr/>
        </p:nvGrpSpPr>
        <p:grpSpPr>
          <a:xfrm>
            <a:off x="-3186765" y="3859853"/>
            <a:ext cx="17284220" cy="2870904"/>
            <a:chOff x="3025400" y="1754925"/>
            <a:chExt cx="7141649" cy="2247459"/>
          </a:xfrm>
        </p:grpSpPr>
        <p:sp>
          <p:nvSpPr>
            <p:cNvPr id="4418" name="Google Shape;4418;p35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35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35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35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35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35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35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35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35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35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35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35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35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35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35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35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35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35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35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35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35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35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35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35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35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35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35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5" name="Google Shape;4445;p35"/>
          <p:cNvSpPr/>
          <p:nvPr/>
        </p:nvSpPr>
        <p:spPr>
          <a:xfrm>
            <a:off x="-895000" y="4326350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6" name="Google Shape;4446;p35"/>
          <p:cNvSpPr/>
          <p:nvPr/>
        </p:nvSpPr>
        <p:spPr>
          <a:xfrm>
            <a:off x="3214375" y="46193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7" name="Google Shape;4447;p35"/>
          <p:cNvSpPr/>
          <p:nvPr/>
        </p:nvSpPr>
        <p:spPr>
          <a:xfrm>
            <a:off x="834050" y="41996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8" name="Google Shape;4448;p35"/>
          <p:cNvSpPr/>
          <p:nvPr/>
        </p:nvSpPr>
        <p:spPr>
          <a:xfrm>
            <a:off x="5990238" y="46193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35"/>
          <p:cNvSpPr/>
          <p:nvPr/>
        </p:nvSpPr>
        <p:spPr>
          <a:xfrm>
            <a:off x="7733625" y="40224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0" name="Google Shape;4450;p35"/>
          <p:cNvSpPr/>
          <p:nvPr/>
        </p:nvSpPr>
        <p:spPr>
          <a:xfrm>
            <a:off x="1448925" y="462406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1" name="Google Shape;4451;p35"/>
          <p:cNvSpPr/>
          <p:nvPr/>
        </p:nvSpPr>
        <p:spPr>
          <a:xfrm>
            <a:off x="4385063" y="47156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2" name="Google Shape;4452;p35"/>
          <p:cNvGrpSpPr/>
          <p:nvPr/>
        </p:nvGrpSpPr>
        <p:grpSpPr>
          <a:xfrm>
            <a:off x="367100" y="3167313"/>
            <a:ext cx="37200" cy="2435125"/>
            <a:chOff x="367100" y="2392375"/>
            <a:chExt cx="37200" cy="2435125"/>
          </a:xfrm>
        </p:grpSpPr>
        <p:sp>
          <p:nvSpPr>
            <p:cNvPr id="4453" name="Google Shape;4453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5" name="Google Shape;4455;p35"/>
          <p:cNvGrpSpPr/>
          <p:nvPr/>
        </p:nvGrpSpPr>
        <p:grpSpPr>
          <a:xfrm>
            <a:off x="1496950" y="4504950"/>
            <a:ext cx="37200" cy="833425"/>
            <a:chOff x="367100" y="2392375"/>
            <a:chExt cx="37200" cy="833425"/>
          </a:xfrm>
        </p:grpSpPr>
        <p:sp>
          <p:nvSpPr>
            <p:cNvPr id="4456" name="Google Shape;4456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8" name="Google Shape;4458;p35"/>
          <p:cNvGrpSpPr/>
          <p:nvPr/>
        </p:nvGrpSpPr>
        <p:grpSpPr>
          <a:xfrm>
            <a:off x="2528413" y="4406000"/>
            <a:ext cx="37200" cy="1232425"/>
            <a:chOff x="367100" y="2392375"/>
            <a:chExt cx="37200" cy="1232425"/>
          </a:xfrm>
        </p:grpSpPr>
        <p:sp>
          <p:nvSpPr>
            <p:cNvPr id="4459" name="Google Shape;4459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1" name="Google Shape;4461;p35"/>
          <p:cNvGrpSpPr/>
          <p:nvPr/>
        </p:nvGrpSpPr>
        <p:grpSpPr>
          <a:xfrm>
            <a:off x="1733350" y="4466913"/>
            <a:ext cx="37200" cy="833425"/>
            <a:chOff x="367100" y="2392375"/>
            <a:chExt cx="37200" cy="833425"/>
          </a:xfrm>
        </p:grpSpPr>
        <p:sp>
          <p:nvSpPr>
            <p:cNvPr id="4462" name="Google Shape;4462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4" name="Google Shape;4464;p35"/>
          <p:cNvGrpSpPr/>
          <p:nvPr/>
        </p:nvGrpSpPr>
        <p:grpSpPr>
          <a:xfrm>
            <a:off x="8607850" y="3328463"/>
            <a:ext cx="37200" cy="2435125"/>
            <a:chOff x="367100" y="2392375"/>
            <a:chExt cx="37200" cy="2435125"/>
          </a:xfrm>
        </p:grpSpPr>
        <p:sp>
          <p:nvSpPr>
            <p:cNvPr id="4465" name="Google Shape;4465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7" name="Google Shape;4467;p35"/>
          <p:cNvGrpSpPr/>
          <p:nvPr/>
        </p:nvGrpSpPr>
        <p:grpSpPr>
          <a:xfrm>
            <a:off x="658425" y="4347475"/>
            <a:ext cx="37200" cy="1232425"/>
            <a:chOff x="367100" y="2392375"/>
            <a:chExt cx="37200" cy="1232425"/>
          </a:xfrm>
        </p:grpSpPr>
        <p:sp>
          <p:nvSpPr>
            <p:cNvPr id="4468" name="Google Shape;4468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35"/>
          <p:cNvGrpSpPr/>
          <p:nvPr/>
        </p:nvGrpSpPr>
        <p:grpSpPr>
          <a:xfrm>
            <a:off x="3527900" y="4771725"/>
            <a:ext cx="37200" cy="833425"/>
            <a:chOff x="367100" y="2392375"/>
            <a:chExt cx="37200" cy="833425"/>
          </a:xfrm>
        </p:grpSpPr>
        <p:sp>
          <p:nvSpPr>
            <p:cNvPr id="4471" name="Google Shape;4471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3" name="Google Shape;4473;p35"/>
          <p:cNvGrpSpPr/>
          <p:nvPr/>
        </p:nvGrpSpPr>
        <p:grpSpPr>
          <a:xfrm>
            <a:off x="2347800" y="4607713"/>
            <a:ext cx="37200" cy="833425"/>
            <a:chOff x="367100" y="2392375"/>
            <a:chExt cx="37200" cy="833425"/>
          </a:xfrm>
        </p:grpSpPr>
        <p:sp>
          <p:nvSpPr>
            <p:cNvPr id="4474" name="Google Shape;4474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6" name="Google Shape;4476;p35"/>
          <p:cNvGrpSpPr/>
          <p:nvPr/>
        </p:nvGrpSpPr>
        <p:grpSpPr>
          <a:xfrm>
            <a:off x="7259438" y="4733288"/>
            <a:ext cx="37200" cy="833425"/>
            <a:chOff x="367100" y="2392375"/>
            <a:chExt cx="37200" cy="833425"/>
          </a:xfrm>
        </p:grpSpPr>
        <p:sp>
          <p:nvSpPr>
            <p:cNvPr id="4477" name="Google Shape;4477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9" name="Google Shape;4479;p35"/>
          <p:cNvGrpSpPr/>
          <p:nvPr/>
        </p:nvGrpSpPr>
        <p:grpSpPr>
          <a:xfrm>
            <a:off x="5876450" y="4796988"/>
            <a:ext cx="37200" cy="833425"/>
            <a:chOff x="367100" y="2392375"/>
            <a:chExt cx="37200" cy="833425"/>
          </a:xfrm>
        </p:grpSpPr>
        <p:sp>
          <p:nvSpPr>
            <p:cNvPr id="4480" name="Google Shape;4480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2" name="Google Shape;4482;p35"/>
          <p:cNvGrpSpPr/>
          <p:nvPr/>
        </p:nvGrpSpPr>
        <p:grpSpPr>
          <a:xfrm>
            <a:off x="5087700" y="4695513"/>
            <a:ext cx="37200" cy="833425"/>
            <a:chOff x="367100" y="2392375"/>
            <a:chExt cx="37200" cy="833425"/>
          </a:xfrm>
        </p:grpSpPr>
        <p:sp>
          <p:nvSpPr>
            <p:cNvPr id="4483" name="Google Shape;4483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5" name="Google Shape;4485;p35"/>
          <p:cNvGrpSpPr/>
          <p:nvPr/>
        </p:nvGrpSpPr>
        <p:grpSpPr>
          <a:xfrm>
            <a:off x="6722900" y="4774700"/>
            <a:ext cx="37200" cy="1232425"/>
            <a:chOff x="367100" y="2392375"/>
            <a:chExt cx="37200" cy="1232425"/>
          </a:xfrm>
        </p:grpSpPr>
        <p:sp>
          <p:nvSpPr>
            <p:cNvPr id="4486" name="Google Shape;4486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8" name="Google Shape;4488;p35"/>
          <p:cNvGrpSpPr/>
          <p:nvPr/>
        </p:nvGrpSpPr>
        <p:grpSpPr>
          <a:xfrm>
            <a:off x="7961675" y="4347475"/>
            <a:ext cx="37200" cy="833425"/>
            <a:chOff x="367100" y="2392375"/>
            <a:chExt cx="37200" cy="833425"/>
          </a:xfrm>
        </p:grpSpPr>
        <p:sp>
          <p:nvSpPr>
            <p:cNvPr id="4489" name="Google Shape;4489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1" name="Google Shape;4491;p35"/>
          <p:cNvGrpSpPr/>
          <p:nvPr/>
        </p:nvGrpSpPr>
        <p:grpSpPr>
          <a:xfrm>
            <a:off x="8312775" y="4410938"/>
            <a:ext cx="37200" cy="833425"/>
            <a:chOff x="367100" y="2392375"/>
            <a:chExt cx="37200" cy="833425"/>
          </a:xfrm>
        </p:grpSpPr>
        <p:sp>
          <p:nvSpPr>
            <p:cNvPr id="4492" name="Google Shape;4492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4" name="Google Shape;4494;p35"/>
          <p:cNvGrpSpPr/>
          <p:nvPr/>
        </p:nvGrpSpPr>
        <p:grpSpPr>
          <a:xfrm>
            <a:off x="8994688" y="4147975"/>
            <a:ext cx="37200" cy="1232425"/>
            <a:chOff x="367100" y="2392375"/>
            <a:chExt cx="37200" cy="1232425"/>
          </a:xfrm>
        </p:grpSpPr>
        <p:sp>
          <p:nvSpPr>
            <p:cNvPr id="4495" name="Google Shape;4495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7" name="Google Shape;4497;p35"/>
          <p:cNvSpPr/>
          <p:nvPr/>
        </p:nvSpPr>
        <p:spPr>
          <a:xfrm>
            <a:off x="7713300" y="40872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8" name="Google Shape;4498;p35"/>
          <p:cNvSpPr/>
          <p:nvPr/>
        </p:nvSpPr>
        <p:spPr>
          <a:xfrm>
            <a:off x="6807341" y="4897544"/>
            <a:ext cx="504900" cy="5049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9" name="Google Shape;4499;p35"/>
          <p:cNvGrpSpPr/>
          <p:nvPr/>
        </p:nvGrpSpPr>
        <p:grpSpPr>
          <a:xfrm>
            <a:off x="179163" y="3929825"/>
            <a:ext cx="37200" cy="1232425"/>
            <a:chOff x="367100" y="2392375"/>
            <a:chExt cx="37200" cy="1232425"/>
          </a:xfrm>
        </p:grpSpPr>
        <p:sp>
          <p:nvSpPr>
            <p:cNvPr id="4500" name="Google Shape;4500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2" name="Google Shape;4502;p35"/>
          <p:cNvGrpSpPr/>
          <p:nvPr/>
        </p:nvGrpSpPr>
        <p:grpSpPr>
          <a:xfrm>
            <a:off x="4435463" y="4847900"/>
            <a:ext cx="37200" cy="833425"/>
            <a:chOff x="367100" y="2392375"/>
            <a:chExt cx="37200" cy="833425"/>
          </a:xfrm>
        </p:grpSpPr>
        <p:sp>
          <p:nvSpPr>
            <p:cNvPr id="4503" name="Google Shape;4503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5" name="Google Shape;4505;p35"/>
          <p:cNvGrpSpPr/>
          <p:nvPr/>
        </p:nvGrpSpPr>
        <p:grpSpPr>
          <a:xfrm>
            <a:off x="3121763" y="4572225"/>
            <a:ext cx="37200" cy="1232425"/>
            <a:chOff x="367100" y="2392375"/>
            <a:chExt cx="37200" cy="1232425"/>
          </a:xfrm>
        </p:grpSpPr>
        <p:sp>
          <p:nvSpPr>
            <p:cNvPr id="4506" name="Google Shape;4506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8" name="Google Shape;4508;p35"/>
          <p:cNvGrpSpPr/>
          <p:nvPr/>
        </p:nvGrpSpPr>
        <p:grpSpPr>
          <a:xfrm>
            <a:off x="924975" y="4365275"/>
            <a:ext cx="37200" cy="2435125"/>
            <a:chOff x="367100" y="2392375"/>
            <a:chExt cx="37200" cy="2435125"/>
          </a:xfrm>
        </p:grpSpPr>
        <p:sp>
          <p:nvSpPr>
            <p:cNvPr id="4509" name="Google Shape;4509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1" name="Google Shape;4511;p35"/>
          <p:cNvGrpSpPr/>
          <p:nvPr/>
        </p:nvGrpSpPr>
        <p:grpSpPr>
          <a:xfrm>
            <a:off x="6400500" y="4694438"/>
            <a:ext cx="37200" cy="2435125"/>
            <a:chOff x="367100" y="2392375"/>
            <a:chExt cx="37200" cy="2435125"/>
          </a:xfrm>
        </p:grpSpPr>
        <p:sp>
          <p:nvSpPr>
            <p:cNvPr id="4512" name="Google Shape;4512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4" name="Google Shape;4514;p35"/>
          <p:cNvSpPr/>
          <p:nvPr/>
        </p:nvSpPr>
        <p:spPr>
          <a:xfrm>
            <a:off x="2148550" y="47246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5" name="Google Shape;4515;p35"/>
          <p:cNvSpPr/>
          <p:nvPr/>
        </p:nvSpPr>
        <p:spPr>
          <a:xfrm>
            <a:off x="3677475" y="453006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6" name="Google Shape;4516;p35"/>
          <p:cNvGrpSpPr/>
          <p:nvPr/>
        </p:nvGrpSpPr>
        <p:grpSpPr>
          <a:xfrm>
            <a:off x="7679063" y="4758125"/>
            <a:ext cx="37200" cy="2435125"/>
            <a:chOff x="367100" y="2392375"/>
            <a:chExt cx="37200" cy="2435125"/>
          </a:xfrm>
        </p:grpSpPr>
        <p:sp>
          <p:nvSpPr>
            <p:cNvPr id="4517" name="Google Shape;4517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9" name="Google Shape;4519;p35"/>
          <p:cNvGrpSpPr/>
          <p:nvPr/>
        </p:nvGrpSpPr>
        <p:grpSpPr>
          <a:xfrm>
            <a:off x="8880050" y="2865213"/>
            <a:ext cx="37200" cy="2435125"/>
            <a:chOff x="367100" y="2392375"/>
            <a:chExt cx="37200" cy="2435125"/>
          </a:xfrm>
        </p:grpSpPr>
        <p:sp>
          <p:nvSpPr>
            <p:cNvPr id="4520" name="Google Shape;4520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" name="Shape 4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3" name="Google Shape;4523;p36"/>
          <p:cNvSpPr/>
          <p:nvPr/>
        </p:nvSpPr>
        <p:spPr>
          <a:xfrm>
            <a:off x="-393537" y="3532437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4" name="Google Shape;4524;p36"/>
          <p:cNvGrpSpPr/>
          <p:nvPr/>
        </p:nvGrpSpPr>
        <p:grpSpPr>
          <a:xfrm rot="-1696109">
            <a:off x="4252477" y="327641"/>
            <a:ext cx="12796356" cy="4026980"/>
            <a:chOff x="3025400" y="1754925"/>
            <a:chExt cx="7141649" cy="2247459"/>
          </a:xfrm>
        </p:grpSpPr>
        <p:sp>
          <p:nvSpPr>
            <p:cNvPr id="4525" name="Google Shape;4525;p36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36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6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36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36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36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36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36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36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36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36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36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36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36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36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36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36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36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36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36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36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36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36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36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36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36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36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2" name="Google Shape;4552;p36"/>
          <p:cNvSpPr/>
          <p:nvPr/>
        </p:nvSpPr>
        <p:spPr>
          <a:xfrm>
            <a:off x="5111350" y="22456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3" name="Google Shape;4553;p36"/>
          <p:cNvSpPr/>
          <p:nvPr/>
        </p:nvSpPr>
        <p:spPr>
          <a:xfrm>
            <a:off x="862338" y="4255837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36"/>
          <p:cNvSpPr/>
          <p:nvPr/>
        </p:nvSpPr>
        <p:spPr>
          <a:xfrm>
            <a:off x="4746238" y="36161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5" name="Google Shape;4555;p36"/>
          <p:cNvSpPr/>
          <p:nvPr/>
        </p:nvSpPr>
        <p:spPr>
          <a:xfrm>
            <a:off x="8605400" y="34476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6" name="Google Shape;4556;p36"/>
          <p:cNvSpPr/>
          <p:nvPr/>
        </p:nvSpPr>
        <p:spPr>
          <a:xfrm>
            <a:off x="4175563" y="4586025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7" name="Google Shape;4557;p36"/>
          <p:cNvGrpSpPr/>
          <p:nvPr/>
        </p:nvGrpSpPr>
        <p:grpSpPr>
          <a:xfrm>
            <a:off x="4418513" y="4180725"/>
            <a:ext cx="37200" cy="833425"/>
            <a:chOff x="367100" y="2392375"/>
            <a:chExt cx="37200" cy="833425"/>
          </a:xfrm>
        </p:grpSpPr>
        <p:sp>
          <p:nvSpPr>
            <p:cNvPr id="4558" name="Google Shape;4558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0" name="Google Shape;4560;p36"/>
          <p:cNvGrpSpPr/>
          <p:nvPr/>
        </p:nvGrpSpPr>
        <p:grpSpPr>
          <a:xfrm>
            <a:off x="8040131" y="3723550"/>
            <a:ext cx="37200" cy="833425"/>
            <a:chOff x="367100" y="2392375"/>
            <a:chExt cx="37200" cy="833425"/>
          </a:xfrm>
        </p:grpSpPr>
        <p:sp>
          <p:nvSpPr>
            <p:cNvPr id="4561" name="Google Shape;4561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3" name="Google Shape;4563;p36"/>
          <p:cNvGrpSpPr/>
          <p:nvPr/>
        </p:nvGrpSpPr>
        <p:grpSpPr>
          <a:xfrm>
            <a:off x="8308875" y="3902100"/>
            <a:ext cx="37200" cy="833425"/>
            <a:chOff x="367100" y="2392375"/>
            <a:chExt cx="37200" cy="833425"/>
          </a:xfrm>
        </p:grpSpPr>
        <p:sp>
          <p:nvSpPr>
            <p:cNvPr id="4564" name="Google Shape;4564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6" name="Google Shape;4566;p36"/>
          <p:cNvSpPr/>
          <p:nvPr/>
        </p:nvSpPr>
        <p:spPr>
          <a:xfrm>
            <a:off x="6620088" y="46132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7" name="Google Shape;4567;p36"/>
          <p:cNvSpPr/>
          <p:nvPr/>
        </p:nvSpPr>
        <p:spPr>
          <a:xfrm>
            <a:off x="6807341" y="48213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8" name="Google Shape;4568;p36"/>
          <p:cNvGrpSpPr/>
          <p:nvPr/>
        </p:nvGrpSpPr>
        <p:grpSpPr>
          <a:xfrm>
            <a:off x="4664063" y="4162100"/>
            <a:ext cx="37200" cy="833425"/>
            <a:chOff x="367100" y="2392375"/>
            <a:chExt cx="37200" cy="833425"/>
          </a:xfrm>
        </p:grpSpPr>
        <p:sp>
          <p:nvSpPr>
            <p:cNvPr id="4569" name="Google Shape;4569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1" name="Google Shape;4571;p36"/>
          <p:cNvGrpSpPr/>
          <p:nvPr/>
        </p:nvGrpSpPr>
        <p:grpSpPr>
          <a:xfrm>
            <a:off x="6398263" y="3825000"/>
            <a:ext cx="37200" cy="833425"/>
            <a:chOff x="367100" y="2392375"/>
            <a:chExt cx="37200" cy="833425"/>
          </a:xfrm>
        </p:grpSpPr>
        <p:sp>
          <p:nvSpPr>
            <p:cNvPr id="4572" name="Google Shape;4572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4" name="Google Shape;4574;p36"/>
          <p:cNvGrpSpPr/>
          <p:nvPr/>
        </p:nvGrpSpPr>
        <p:grpSpPr>
          <a:xfrm>
            <a:off x="5580650" y="4180738"/>
            <a:ext cx="37200" cy="833425"/>
            <a:chOff x="367100" y="2392375"/>
            <a:chExt cx="37200" cy="833425"/>
          </a:xfrm>
        </p:grpSpPr>
        <p:sp>
          <p:nvSpPr>
            <p:cNvPr id="4575" name="Google Shape;4575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7" name="Google Shape;4577;p36"/>
          <p:cNvGrpSpPr/>
          <p:nvPr/>
        </p:nvGrpSpPr>
        <p:grpSpPr>
          <a:xfrm>
            <a:off x="6919225" y="3384000"/>
            <a:ext cx="37200" cy="1232425"/>
            <a:chOff x="367100" y="2392375"/>
            <a:chExt cx="37200" cy="1232425"/>
          </a:xfrm>
        </p:grpSpPr>
        <p:sp>
          <p:nvSpPr>
            <p:cNvPr id="4578" name="Google Shape;4578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0" name="Google Shape;4580;p36"/>
          <p:cNvSpPr/>
          <p:nvPr/>
        </p:nvSpPr>
        <p:spPr>
          <a:xfrm>
            <a:off x="7056450" y="332673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1" name="Google Shape;4581;p36"/>
          <p:cNvSpPr/>
          <p:nvPr/>
        </p:nvSpPr>
        <p:spPr>
          <a:xfrm>
            <a:off x="6427979" y="40895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2" name="Google Shape;4582;p36"/>
          <p:cNvGrpSpPr/>
          <p:nvPr/>
        </p:nvGrpSpPr>
        <p:grpSpPr>
          <a:xfrm>
            <a:off x="5744188" y="3172588"/>
            <a:ext cx="37200" cy="833425"/>
            <a:chOff x="367100" y="2392375"/>
            <a:chExt cx="37200" cy="833425"/>
          </a:xfrm>
        </p:grpSpPr>
        <p:sp>
          <p:nvSpPr>
            <p:cNvPr id="4583" name="Google Shape;4583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5" name="Google Shape;4585;p36"/>
          <p:cNvGrpSpPr/>
          <p:nvPr/>
        </p:nvGrpSpPr>
        <p:grpSpPr>
          <a:xfrm>
            <a:off x="8133225" y="2430588"/>
            <a:ext cx="37200" cy="2435125"/>
            <a:chOff x="367100" y="2392375"/>
            <a:chExt cx="37200" cy="2435125"/>
          </a:xfrm>
        </p:grpSpPr>
        <p:sp>
          <p:nvSpPr>
            <p:cNvPr id="4586" name="Google Shape;4586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8" name="Google Shape;4588;p36"/>
          <p:cNvGrpSpPr/>
          <p:nvPr/>
        </p:nvGrpSpPr>
        <p:grpSpPr>
          <a:xfrm>
            <a:off x="7121400" y="2089938"/>
            <a:ext cx="37200" cy="2435125"/>
            <a:chOff x="367100" y="2392375"/>
            <a:chExt cx="37200" cy="2435125"/>
          </a:xfrm>
        </p:grpSpPr>
        <p:sp>
          <p:nvSpPr>
            <p:cNvPr id="4589" name="Google Shape;4589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1" name="Google Shape;4591;p36"/>
          <p:cNvGrpSpPr/>
          <p:nvPr/>
        </p:nvGrpSpPr>
        <p:grpSpPr>
          <a:xfrm>
            <a:off x="7498400" y="971538"/>
            <a:ext cx="37200" cy="3553537"/>
            <a:chOff x="367100" y="2392375"/>
            <a:chExt cx="37200" cy="3553537"/>
          </a:xfrm>
        </p:grpSpPr>
        <p:sp>
          <p:nvSpPr>
            <p:cNvPr id="4592" name="Google Shape;4592;p3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4" name="Google Shape;4594;p36"/>
          <p:cNvGrpSpPr/>
          <p:nvPr/>
        </p:nvGrpSpPr>
        <p:grpSpPr>
          <a:xfrm>
            <a:off x="5997413" y="1873363"/>
            <a:ext cx="37200" cy="2435125"/>
            <a:chOff x="367100" y="2392375"/>
            <a:chExt cx="37200" cy="2435125"/>
          </a:xfrm>
        </p:grpSpPr>
        <p:sp>
          <p:nvSpPr>
            <p:cNvPr id="4595" name="Google Shape;4595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7" name="Google Shape;4597;p36"/>
          <p:cNvGrpSpPr/>
          <p:nvPr/>
        </p:nvGrpSpPr>
        <p:grpSpPr>
          <a:xfrm>
            <a:off x="7452769" y="3946925"/>
            <a:ext cx="37200" cy="833425"/>
            <a:chOff x="367100" y="2392375"/>
            <a:chExt cx="37200" cy="833425"/>
          </a:xfrm>
        </p:grpSpPr>
        <p:sp>
          <p:nvSpPr>
            <p:cNvPr id="4598" name="Google Shape;4598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0" name="Google Shape;4600;p36"/>
          <p:cNvSpPr/>
          <p:nvPr/>
        </p:nvSpPr>
        <p:spPr>
          <a:xfrm>
            <a:off x="446300" y="34466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1" name="Google Shape;4601;p36"/>
          <p:cNvSpPr/>
          <p:nvPr/>
        </p:nvSpPr>
        <p:spPr>
          <a:xfrm>
            <a:off x="4175563" y="46622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2" name="Google Shape;4602;p36"/>
          <p:cNvSpPr/>
          <p:nvPr/>
        </p:nvSpPr>
        <p:spPr>
          <a:xfrm>
            <a:off x="522138" y="41403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03" name="Google Shape;4603;p36"/>
          <p:cNvGrpSpPr/>
          <p:nvPr/>
        </p:nvGrpSpPr>
        <p:grpSpPr>
          <a:xfrm>
            <a:off x="367100" y="3091113"/>
            <a:ext cx="37200" cy="2435125"/>
            <a:chOff x="367100" y="2392375"/>
            <a:chExt cx="37200" cy="2435125"/>
          </a:xfrm>
        </p:grpSpPr>
        <p:sp>
          <p:nvSpPr>
            <p:cNvPr id="4604" name="Google Shape;4604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6" name="Google Shape;4606;p36"/>
          <p:cNvGrpSpPr/>
          <p:nvPr/>
        </p:nvGrpSpPr>
        <p:grpSpPr>
          <a:xfrm>
            <a:off x="760388" y="2393525"/>
            <a:ext cx="37200" cy="2435125"/>
            <a:chOff x="367100" y="2392375"/>
            <a:chExt cx="37200" cy="2435125"/>
          </a:xfrm>
        </p:grpSpPr>
        <p:sp>
          <p:nvSpPr>
            <p:cNvPr id="4607" name="Google Shape;4607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9" name="Google Shape;4609;p36"/>
          <p:cNvGrpSpPr/>
          <p:nvPr/>
        </p:nvGrpSpPr>
        <p:grpSpPr>
          <a:xfrm>
            <a:off x="179163" y="3853625"/>
            <a:ext cx="37200" cy="1232425"/>
            <a:chOff x="367100" y="2392375"/>
            <a:chExt cx="37200" cy="1232425"/>
          </a:xfrm>
        </p:grpSpPr>
        <p:sp>
          <p:nvSpPr>
            <p:cNvPr id="4610" name="Google Shape;4610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2" name="Google Shape;4612;p36"/>
          <p:cNvGrpSpPr/>
          <p:nvPr/>
        </p:nvGrpSpPr>
        <p:grpSpPr>
          <a:xfrm>
            <a:off x="8768050" y="1530738"/>
            <a:ext cx="37200" cy="2435125"/>
            <a:chOff x="367100" y="2392375"/>
            <a:chExt cx="37200" cy="2435125"/>
          </a:xfrm>
        </p:grpSpPr>
        <p:sp>
          <p:nvSpPr>
            <p:cNvPr id="4613" name="Google Shape;4613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5" name="Google Shape;4615;p36"/>
          <p:cNvGrpSpPr/>
          <p:nvPr/>
        </p:nvGrpSpPr>
        <p:grpSpPr>
          <a:xfrm>
            <a:off x="6717038" y="703388"/>
            <a:ext cx="37200" cy="3553537"/>
            <a:chOff x="367100" y="2392375"/>
            <a:chExt cx="37200" cy="3553537"/>
          </a:xfrm>
        </p:grpSpPr>
        <p:sp>
          <p:nvSpPr>
            <p:cNvPr id="4616" name="Google Shape;4616;p3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8" name="Google Shape;4618;p36"/>
          <p:cNvGrpSpPr/>
          <p:nvPr/>
        </p:nvGrpSpPr>
        <p:grpSpPr>
          <a:xfrm>
            <a:off x="8577688" y="3176063"/>
            <a:ext cx="37200" cy="2435125"/>
            <a:chOff x="367100" y="2392375"/>
            <a:chExt cx="37200" cy="2435125"/>
          </a:xfrm>
        </p:grpSpPr>
        <p:sp>
          <p:nvSpPr>
            <p:cNvPr id="4619" name="Google Shape;4619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1" name="Google Shape;4621;p36"/>
          <p:cNvSpPr/>
          <p:nvPr/>
        </p:nvSpPr>
        <p:spPr>
          <a:xfrm>
            <a:off x="7673975" y="2703462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2" name="Google Shape;4622;p36"/>
          <p:cNvGrpSpPr/>
          <p:nvPr/>
        </p:nvGrpSpPr>
        <p:grpSpPr>
          <a:xfrm>
            <a:off x="5976925" y="4466900"/>
            <a:ext cx="37200" cy="833425"/>
            <a:chOff x="367100" y="2392375"/>
            <a:chExt cx="37200" cy="833425"/>
          </a:xfrm>
        </p:grpSpPr>
        <p:sp>
          <p:nvSpPr>
            <p:cNvPr id="4623" name="Google Shape;4623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5" name="Google Shape;4625;p36"/>
          <p:cNvGrpSpPr/>
          <p:nvPr/>
        </p:nvGrpSpPr>
        <p:grpSpPr>
          <a:xfrm>
            <a:off x="5197725" y="4379113"/>
            <a:ext cx="37200" cy="833425"/>
            <a:chOff x="367100" y="2392375"/>
            <a:chExt cx="37200" cy="833425"/>
          </a:xfrm>
        </p:grpSpPr>
        <p:sp>
          <p:nvSpPr>
            <p:cNvPr id="4626" name="Google Shape;4626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8" name="Google Shape;4628;p36"/>
          <p:cNvGrpSpPr/>
          <p:nvPr/>
        </p:nvGrpSpPr>
        <p:grpSpPr>
          <a:xfrm>
            <a:off x="6658750" y="4191225"/>
            <a:ext cx="37200" cy="1232425"/>
            <a:chOff x="367100" y="2392375"/>
            <a:chExt cx="37200" cy="1232425"/>
          </a:xfrm>
        </p:grpSpPr>
        <p:sp>
          <p:nvSpPr>
            <p:cNvPr id="4629" name="Google Shape;4629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1" name="Google Shape;4631;p36"/>
          <p:cNvGrpSpPr/>
          <p:nvPr/>
        </p:nvGrpSpPr>
        <p:grpSpPr>
          <a:xfrm>
            <a:off x="7834550" y="4413900"/>
            <a:ext cx="37200" cy="833425"/>
            <a:chOff x="367100" y="2392375"/>
            <a:chExt cx="37200" cy="833425"/>
          </a:xfrm>
        </p:grpSpPr>
        <p:sp>
          <p:nvSpPr>
            <p:cNvPr id="4632" name="Google Shape;4632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4" name="Google Shape;4634;p36"/>
          <p:cNvGrpSpPr/>
          <p:nvPr/>
        </p:nvGrpSpPr>
        <p:grpSpPr>
          <a:xfrm>
            <a:off x="8846488" y="4204613"/>
            <a:ext cx="37200" cy="1232425"/>
            <a:chOff x="367100" y="2392375"/>
            <a:chExt cx="37200" cy="1232425"/>
          </a:xfrm>
        </p:grpSpPr>
        <p:sp>
          <p:nvSpPr>
            <p:cNvPr id="4635" name="Google Shape;4635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7" name="Google Shape;4637;p36"/>
          <p:cNvGrpSpPr/>
          <p:nvPr/>
        </p:nvGrpSpPr>
        <p:grpSpPr>
          <a:xfrm>
            <a:off x="9029100" y="3450863"/>
            <a:ext cx="37200" cy="2435125"/>
            <a:chOff x="367100" y="2392375"/>
            <a:chExt cx="37200" cy="2435125"/>
          </a:xfrm>
        </p:grpSpPr>
        <p:sp>
          <p:nvSpPr>
            <p:cNvPr id="4638" name="Google Shape;4638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0" name="Google Shape;4640;p36"/>
          <p:cNvGrpSpPr/>
          <p:nvPr/>
        </p:nvGrpSpPr>
        <p:grpSpPr>
          <a:xfrm>
            <a:off x="7953850" y="2898738"/>
            <a:ext cx="37200" cy="2435125"/>
            <a:chOff x="367100" y="2392375"/>
            <a:chExt cx="37200" cy="2435125"/>
          </a:xfrm>
        </p:grpSpPr>
        <p:sp>
          <p:nvSpPr>
            <p:cNvPr id="4641" name="Google Shape;4641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3" name="Google Shape;4643;p36"/>
          <p:cNvGrpSpPr/>
          <p:nvPr/>
        </p:nvGrpSpPr>
        <p:grpSpPr>
          <a:xfrm>
            <a:off x="7309900" y="3708675"/>
            <a:ext cx="37200" cy="833425"/>
            <a:chOff x="367100" y="2392375"/>
            <a:chExt cx="37200" cy="833425"/>
          </a:xfrm>
        </p:grpSpPr>
        <p:sp>
          <p:nvSpPr>
            <p:cNvPr id="4644" name="Google Shape;4644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6" name="Google Shape;4646;p36"/>
          <p:cNvGrpSpPr/>
          <p:nvPr/>
        </p:nvGrpSpPr>
        <p:grpSpPr>
          <a:xfrm>
            <a:off x="2903038" y="4255825"/>
            <a:ext cx="37200" cy="1232425"/>
            <a:chOff x="367100" y="2392375"/>
            <a:chExt cx="37200" cy="1232425"/>
          </a:xfrm>
        </p:grpSpPr>
        <p:sp>
          <p:nvSpPr>
            <p:cNvPr id="4647" name="Google Shape;4647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9" name="Google Shape;4649;p36"/>
          <p:cNvGrpSpPr/>
          <p:nvPr/>
        </p:nvGrpSpPr>
        <p:grpSpPr>
          <a:xfrm>
            <a:off x="1235175" y="4390713"/>
            <a:ext cx="37200" cy="833425"/>
            <a:chOff x="367100" y="2392375"/>
            <a:chExt cx="37200" cy="833425"/>
          </a:xfrm>
        </p:grpSpPr>
        <p:sp>
          <p:nvSpPr>
            <p:cNvPr id="4650" name="Google Shape;4650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2" name="Google Shape;4652;p36"/>
          <p:cNvGrpSpPr/>
          <p:nvPr/>
        </p:nvGrpSpPr>
        <p:grpSpPr>
          <a:xfrm>
            <a:off x="658425" y="4271275"/>
            <a:ext cx="37200" cy="1232425"/>
            <a:chOff x="367100" y="2392375"/>
            <a:chExt cx="37200" cy="1232425"/>
          </a:xfrm>
        </p:grpSpPr>
        <p:sp>
          <p:nvSpPr>
            <p:cNvPr id="4653" name="Google Shape;4653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5" name="Google Shape;4655;p36"/>
          <p:cNvGrpSpPr/>
          <p:nvPr/>
        </p:nvGrpSpPr>
        <p:grpSpPr>
          <a:xfrm>
            <a:off x="3482500" y="4556525"/>
            <a:ext cx="37200" cy="833425"/>
            <a:chOff x="367100" y="2392375"/>
            <a:chExt cx="37200" cy="833425"/>
          </a:xfrm>
        </p:grpSpPr>
        <p:sp>
          <p:nvSpPr>
            <p:cNvPr id="4656" name="Google Shape;4656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8" name="Google Shape;4658;p36"/>
          <p:cNvGrpSpPr/>
          <p:nvPr/>
        </p:nvGrpSpPr>
        <p:grpSpPr>
          <a:xfrm>
            <a:off x="4189913" y="4409325"/>
            <a:ext cx="37200" cy="833425"/>
            <a:chOff x="367100" y="2392375"/>
            <a:chExt cx="37200" cy="833425"/>
          </a:xfrm>
        </p:grpSpPr>
        <p:sp>
          <p:nvSpPr>
            <p:cNvPr id="4659" name="Google Shape;4659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1" name="Google Shape;4661;p36"/>
          <p:cNvGrpSpPr/>
          <p:nvPr/>
        </p:nvGrpSpPr>
        <p:grpSpPr>
          <a:xfrm>
            <a:off x="2119200" y="4531513"/>
            <a:ext cx="37200" cy="833425"/>
            <a:chOff x="367100" y="2392375"/>
            <a:chExt cx="37200" cy="833425"/>
          </a:xfrm>
        </p:grpSpPr>
        <p:sp>
          <p:nvSpPr>
            <p:cNvPr id="4662" name="Google Shape;4662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4" name="Google Shape;4664;p36"/>
          <p:cNvGrpSpPr/>
          <p:nvPr/>
        </p:nvGrpSpPr>
        <p:grpSpPr>
          <a:xfrm>
            <a:off x="8404075" y="1079600"/>
            <a:ext cx="37200" cy="3553537"/>
            <a:chOff x="367100" y="2392375"/>
            <a:chExt cx="37200" cy="3553537"/>
          </a:xfrm>
        </p:grpSpPr>
        <p:sp>
          <p:nvSpPr>
            <p:cNvPr id="4665" name="Google Shape;4665;p3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7" name="Google Shape;4667;p36"/>
          <p:cNvGrpSpPr/>
          <p:nvPr/>
        </p:nvGrpSpPr>
        <p:grpSpPr>
          <a:xfrm>
            <a:off x="5624313" y="1267813"/>
            <a:ext cx="37200" cy="3553537"/>
            <a:chOff x="367100" y="2392375"/>
            <a:chExt cx="37200" cy="3553537"/>
          </a:xfrm>
        </p:grpSpPr>
        <p:sp>
          <p:nvSpPr>
            <p:cNvPr id="4668" name="Google Shape;4668;p3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0" name="Google Shape;4670;p36"/>
          <p:cNvGrpSpPr/>
          <p:nvPr/>
        </p:nvGrpSpPr>
        <p:grpSpPr>
          <a:xfrm>
            <a:off x="1573075" y="3891975"/>
            <a:ext cx="37200" cy="833425"/>
            <a:chOff x="367100" y="2392375"/>
            <a:chExt cx="37200" cy="833425"/>
          </a:xfrm>
        </p:grpSpPr>
        <p:sp>
          <p:nvSpPr>
            <p:cNvPr id="4671" name="Google Shape;4671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3" name="Google Shape;4673;p36"/>
          <p:cNvGrpSpPr/>
          <p:nvPr/>
        </p:nvGrpSpPr>
        <p:grpSpPr>
          <a:xfrm rot="2700000">
            <a:off x="-7781063" y="1294004"/>
            <a:ext cx="12796469" cy="4027016"/>
            <a:chOff x="3025400" y="1754925"/>
            <a:chExt cx="7141649" cy="2247459"/>
          </a:xfrm>
        </p:grpSpPr>
        <p:sp>
          <p:nvSpPr>
            <p:cNvPr id="4674" name="Google Shape;4674;p36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36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36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36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36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36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36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36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36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36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36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36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36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36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36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36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36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36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36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36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36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36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36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36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36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36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36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1" name="Google Shape;4701;p36"/>
          <p:cNvGrpSpPr/>
          <p:nvPr/>
        </p:nvGrpSpPr>
        <p:grpSpPr>
          <a:xfrm>
            <a:off x="946800" y="2150888"/>
            <a:ext cx="37200" cy="2435125"/>
            <a:chOff x="367100" y="2392375"/>
            <a:chExt cx="37200" cy="2435125"/>
          </a:xfrm>
        </p:grpSpPr>
        <p:sp>
          <p:nvSpPr>
            <p:cNvPr id="4702" name="Google Shape;4702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48000">
              <a:schemeClr val="dk1"/>
            </a:gs>
            <a:gs pos="100000">
              <a:srgbClr val="39109B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80" r:id="rId7"/>
    <p:sldLayoutId id="2147483681" r:id="rId8"/>
    <p:sldLayoutId id="2147483682" r:id="rId9"/>
    <p:sldLayoutId id="214748368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4" name="Google Shape;4824;p41"/>
          <p:cNvSpPr/>
          <p:nvPr/>
        </p:nvSpPr>
        <p:spPr>
          <a:xfrm>
            <a:off x="8108313" y="646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5" name="Google Shape;4825;p41"/>
          <p:cNvSpPr/>
          <p:nvPr/>
        </p:nvSpPr>
        <p:spPr>
          <a:xfrm>
            <a:off x="482046" y="1247370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6" name="Google Shape;4826;p41"/>
          <p:cNvSpPr txBox="1">
            <a:spLocks noGrp="1"/>
          </p:cNvSpPr>
          <p:nvPr>
            <p:ph type="ctrTitle"/>
          </p:nvPr>
        </p:nvSpPr>
        <p:spPr>
          <a:xfrm>
            <a:off x="1403400" y="1324088"/>
            <a:ext cx="6337200" cy="18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PORTOFOLIO</a:t>
            </a:r>
            <a:br>
              <a:rPr lang="en" dirty="0"/>
            </a:br>
            <a:r>
              <a:rPr lang="en" dirty="0">
                <a:solidFill>
                  <a:schemeClr val="bg1"/>
                </a:solidFill>
              </a:rPr>
              <a:t>Website Gallery Foto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827" name="Google Shape;4827;p41"/>
          <p:cNvSpPr txBox="1">
            <a:spLocks noGrp="1"/>
          </p:cNvSpPr>
          <p:nvPr>
            <p:ph type="subTitle" idx="1"/>
          </p:nvPr>
        </p:nvSpPr>
        <p:spPr>
          <a:xfrm>
            <a:off x="2307550" y="309975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</a:rPr>
              <a:t>NADILA DEVANI ALENSI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4828" name="Google Shape;4828;p41"/>
          <p:cNvSpPr/>
          <p:nvPr/>
        </p:nvSpPr>
        <p:spPr>
          <a:xfrm>
            <a:off x="2871325" y="241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9" name="Google Shape;4829;p41"/>
          <p:cNvSpPr/>
          <p:nvPr/>
        </p:nvSpPr>
        <p:spPr>
          <a:xfrm>
            <a:off x="808200" y="3293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0" name="Google Shape;4830;p41"/>
          <p:cNvSpPr/>
          <p:nvPr/>
        </p:nvSpPr>
        <p:spPr>
          <a:xfrm>
            <a:off x="6395507" y="141895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1" name="Google Shape;4831;p41"/>
          <p:cNvSpPr/>
          <p:nvPr/>
        </p:nvSpPr>
        <p:spPr>
          <a:xfrm>
            <a:off x="4458263" y="8370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4886;p45">
            <a:extLst>
              <a:ext uri="{FF2B5EF4-FFF2-40B4-BE49-F238E27FC236}">
                <a16:creationId xmlns:a16="http://schemas.microsoft.com/office/drawing/2014/main" id="{FD16B902-6B73-44DF-9A84-B03D45708D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217976" y="377803"/>
            <a:ext cx="5156335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 Buat Album</a:t>
            </a:r>
            <a:endParaRPr dirty="0"/>
          </a:p>
        </p:txBody>
      </p:sp>
      <p:sp>
        <p:nvSpPr>
          <p:cNvPr id="36" name="Google Shape;4950;p48">
            <a:extLst>
              <a:ext uri="{FF2B5EF4-FFF2-40B4-BE49-F238E27FC236}">
                <a16:creationId xmlns:a16="http://schemas.microsoft.com/office/drawing/2014/main" id="{5BE6273E-84AF-420B-AED6-FCC590841FA3}"/>
              </a:ext>
            </a:extLst>
          </p:cNvPr>
          <p:cNvSpPr txBox="1">
            <a:spLocks/>
          </p:cNvSpPr>
          <p:nvPr/>
        </p:nvSpPr>
        <p:spPr>
          <a:xfrm>
            <a:off x="5569027" y="1939117"/>
            <a:ext cx="3189383" cy="1963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Didalam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view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buat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album,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terdapat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card view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yg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berisikan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judul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deskripsi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view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itu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sendiri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form input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nama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album dan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deskripsi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album,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serta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button Create. User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menambahkan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album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baru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mengisi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form input dan submit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dngn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button create, dan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beralih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ke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halaman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view album.</a:t>
            </a:r>
          </a:p>
        </p:txBody>
      </p:sp>
      <p:sp>
        <p:nvSpPr>
          <p:cNvPr id="39" name="Google Shape;4850;p43">
            <a:extLst>
              <a:ext uri="{FF2B5EF4-FFF2-40B4-BE49-F238E27FC236}">
                <a16:creationId xmlns:a16="http://schemas.microsoft.com/office/drawing/2014/main" id="{02988F02-66B9-40E6-8D92-D6005746670D}"/>
              </a:ext>
            </a:extLst>
          </p:cNvPr>
          <p:cNvSpPr txBox="1">
            <a:spLocks/>
          </p:cNvSpPr>
          <p:nvPr/>
        </p:nvSpPr>
        <p:spPr>
          <a:xfrm>
            <a:off x="5569027" y="1655317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Share Tech" panose="020B0604020202020204" charset="0"/>
              </a:rPr>
              <a:t>PENJELASAN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1E235-6D2C-4650-B734-71694BB35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52" y="1553381"/>
            <a:ext cx="4580569" cy="257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60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4886;p45">
            <a:extLst>
              <a:ext uri="{FF2B5EF4-FFF2-40B4-BE49-F238E27FC236}">
                <a16:creationId xmlns:a16="http://schemas.microsoft.com/office/drawing/2014/main" id="{FD16B902-6B73-44DF-9A84-B03D45708D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476258" y="377803"/>
            <a:ext cx="6015211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 Tampil Album (bagian atas)</a:t>
            </a:r>
            <a:endParaRPr dirty="0"/>
          </a:p>
        </p:txBody>
      </p:sp>
      <p:sp>
        <p:nvSpPr>
          <p:cNvPr id="36" name="Google Shape;4950;p48">
            <a:extLst>
              <a:ext uri="{FF2B5EF4-FFF2-40B4-BE49-F238E27FC236}">
                <a16:creationId xmlns:a16="http://schemas.microsoft.com/office/drawing/2014/main" id="{5BE6273E-84AF-420B-AED6-FCC590841FA3}"/>
              </a:ext>
            </a:extLst>
          </p:cNvPr>
          <p:cNvSpPr txBox="1">
            <a:spLocks/>
          </p:cNvSpPr>
          <p:nvPr/>
        </p:nvSpPr>
        <p:spPr>
          <a:xfrm>
            <a:off x="5569027" y="2222647"/>
            <a:ext cx="3189383" cy="1963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Pada view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tampilan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album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yg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pertama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terdapat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username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pemilik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album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tersebut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dibawahnya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ada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button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membuat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album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baru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yg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terhubung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view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buat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album,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serta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button back / Kembali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ke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halaman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sebelumnya</a:t>
            </a:r>
            <a:endParaRPr lang="en-US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39" name="Google Shape;4850;p43">
            <a:extLst>
              <a:ext uri="{FF2B5EF4-FFF2-40B4-BE49-F238E27FC236}">
                <a16:creationId xmlns:a16="http://schemas.microsoft.com/office/drawing/2014/main" id="{02988F02-66B9-40E6-8D92-D6005746670D}"/>
              </a:ext>
            </a:extLst>
          </p:cNvPr>
          <p:cNvSpPr txBox="1">
            <a:spLocks/>
          </p:cNvSpPr>
          <p:nvPr/>
        </p:nvSpPr>
        <p:spPr>
          <a:xfrm>
            <a:off x="5569027" y="1908497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Share Tech" panose="020B0604020202020204" charset="0"/>
              </a:rPr>
              <a:t>PENJELASAN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F48AB4-A1B7-4963-B61C-3DEF968C2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35" y="1633197"/>
            <a:ext cx="4580569" cy="257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93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4886;p45">
            <a:extLst>
              <a:ext uri="{FF2B5EF4-FFF2-40B4-BE49-F238E27FC236}">
                <a16:creationId xmlns:a16="http://schemas.microsoft.com/office/drawing/2014/main" id="{FD16B902-6B73-44DF-9A84-B03D45708D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244904" y="377803"/>
            <a:ext cx="651097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 Tampil Album (bagian bawah)</a:t>
            </a:r>
            <a:endParaRPr dirty="0"/>
          </a:p>
        </p:txBody>
      </p:sp>
      <p:sp>
        <p:nvSpPr>
          <p:cNvPr id="36" name="Google Shape;4950;p48">
            <a:extLst>
              <a:ext uri="{FF2B5EF4-FFF2-40B4-BE49-F238E27FC236}">
                <a16:creationId xmlns:a16="http://schemas.microsoft.com/office/drawing/2014/main" id="{5BE6273E-84AF-420B-AED6-FCC590841FA3}"/>
              </a:ext>
            </a:extLst>
          </p:cNvPr>
          <p:cNvSpPr txBox="1">
            <a:spLocks/>
          </p:cNvSpPr>
          <p:nvPr/>
        </p:nvSpPr>
        <p:spPr>
          <a:xfrm>
            <a:off x="5569027" y="2222647"/>
            <a:ext cx="3189383" cy="1963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Terakhir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terdapat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view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semua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album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milik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username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yg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sedang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login.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atribut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Judul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album,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deskripsinya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tanggal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dibuat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Apabila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card view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diklik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muncul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berbagai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foto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didalam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album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itu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sendiri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serta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button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hapus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yg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berfungsi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menghapus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album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tersebut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.</a:t>
            </a:r>
          </a:p>
        </p:txBody>
      </p:sp>
      <p:sp>
        <p:nvSpPr>
          <p:cNvPr id="39" name="Google Shape;4850;p43">
            <a:extLst>
              <a:ext uri="{FF2B5EF4-FFF2-40B4-BE49-F238E27FC236}">
                <a16:creationId xmlns:a16="http://schemas.microsoft.com/office/drawing/2014/main" id="{02988F02-66B9-40E6-8D92-D6005746670D}"/>
              </a:ext>
            </a:extLst>
          </p:cNvPr>
          <p:cNvSpPr txBox="1">
            <a:spLocks/>
          </p:cNvSpPr>
          <p:nvPr/>
        </p:nvSpPr>
        <p:spPr>
          <a:xfrm>
            <a:off x="5569027" y="1908497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Share Tech" panose="020B0604020202020204" charset="0"/>
              </a:rPr>
              <a:t>PENJELASAN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7D02A-DAED-41E9-BE21-5E990F797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35" y="1610808"/>
            <a:ext cx="4580570" cy="257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83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4886;p45">
            <a:extLst>
              <a:ext uri="{FF2B5EF4-FFF2-40B4-BE49-F238E27FC236}">
                <a16:creationId xmlns:a16="http://schemas.microsoft.com/office/drawing/2014/main" id="{FD16B902-6B73-44DF-9A84-B03D45708D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244904" y="377803"/>
            <a:ext cx="651097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 Upload Foto</a:t>
            </a:r>
            <a:endParaRPr dirty="0"/>
          </a:p>
        </p:txBody>
      </p:sp>
      <p:sp>
        <p:nvSpPr>
          <p:cNvPr id="36" name="Google Shape;4950;p48">
            <a:extLst>
              <a:ext uri="{FF2B5EF4-FFF2-40B4-BE49-F238E27FC236}">
                <a16:creationId xmlns:a16="http://schemas.microsoft.com/office/drawing/2014/main" id="{5BE6273E-84AF-420B-AED6-FCC590841FA3}"/>
              </a:ext>
            </a:extLst>
          </p:cNvPr>
          <p:cNvSpPr txBox="1">
            <a:spLocks/>
          </p:cNvSpPr>
          <p:nvPr/>
        </p:nvSpPr>
        <p:spPr>
          <a:xfrm>
            <a:off x="5491909" y="1774075"/>
            <a:ext cx="3189383" cy="1963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Didalam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view upload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foto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terdapat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card view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yg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berisikan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judul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deskripsi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view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itu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sendiri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form input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judul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foto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deskripsi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foto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pilih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file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yg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diupload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dan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pilih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album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yg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apabila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diklik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tampil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album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milik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user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tersebut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serta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button Upload. User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menambahkan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foto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baru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mengisi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form input dan submit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dngn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button upload,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yg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beralih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ke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halaman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view album.</a:t>
            </a:r>
          </a:p>
        </p:txBody>
      </p:sp>
      <p:sp>
        <p:nvSpPr>
          <p:cNvPr id="39" name="Google Shape;4850;p43">
            <a:extLst>
              <a:ext uri="{FF2B5EF4-FFF2-40B4-BE49-F238E27FC236}">
                <a16:creationId xmlns:a16="http://schemas.microsoft.com/office/drawing/2014/main" id="{02988F02-66B9-40E6-8D92-D6005746670D}"/>
              </a:ext>
            </a:extLst>
          </p:cNvPr>
          <p:cNvSpPr txBox="1">
            <a:spLocks/>
          </p:cNvSpPr>
          <p:nvPr/>
        </p:nvSpPr>
        <p:spPr>
          <a:xfrm>
            <a:off x="5569027" y="1490275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Share Tech" panose="020B0604020202020204" charset="0"/>
              </a:rPr>
              <a:t>PENJELASAN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D1E21F-7C04-48B4-80A2-952FC3B4A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52" y="1610808"/>
            <a:ext cx="4580570" cy="257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64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4886;p45">
            <a:extLst>
              <a:ext uri="{FF2B5EF4-FFF2-40B4-BE49-F238E27FC236}">
                <a16:creationId xmlns:a16="http://schemas.microsoft.com/office/drawing/2014/main" id="{FD16B902-6B73-44DF-9A84-B03D45708D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316515" y="293479"/>
            <a:ext cx="651097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 Foto didalam Album</a:t>
            </a:r>
            <a:br>
              <a:rPr lang="en" dirty="0"/>
            </a:br>
            <a:r>
              <a:rPr lang="en" dirty="0"/>
              <a:t>(bagian atas)</a:t>
            </a:r>
            <a:endParaRPr dirty="0"/>
          </a:p>
        </p:txBody>
      </p:sp>
      <p:sp>
        <p:nvSpPr>
          <p:cNvPr id="36" name="Google Shape;4950;p48">
            <a:extLst>
              <a:ext uri="{FF2B5EF4-FFF2-40B4-BE49-F238E27FC236}">
                <a16:creationId xmlns:a16="http://schemas.microsoft.com/office/drawing/2014/main" id="{5BE6273E-84AF-420B-AED6-FCC590841FA3}"/>
              </a:ext>
            </a:extLst>
          </p:cNvPr>
          <p:cNvSpPr txBox="1">
            <a:spLocks/>
          </p:cNvSpPr>
          <p:nvPr/>
        </p:nvSpPr>
        <p:spPr>
          <a:xfrm>
            <a:off x="5569027" y="2222647"/>
            <a:ext cx="3189383" cy="1963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Pada view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tampilan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foto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yg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berada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didalam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paling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atas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terdapat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judul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view,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dibawahnya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ada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button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menambahkan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foto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baru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yg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terhubung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view upload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foto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serta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button back / Kembali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ke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halaman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sebelumnya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-</a:t>
            </a:r>
          </a:p>
        </p:txBody>
      </p:sp>
      <p:sp>
        <p:nvSpPr>
          <p:cNvPr id="39" name="Google Shape;4850;p43">
            <a:extLst>
              <a:ext uri="{FF2B5EF4-FFF2-40B4-BE49-F238E27FC236}">
                <a16:creationId xmlns:a16="http://schemas.microsoft.com/office/drawing/2014/main" id="{02988F02-66B9-40E6-8D92-D6005746670D}"/>
              </a:ext>
            </a:extLst>
          </p:cNvPr>
          <p:cNvSpPr txBox="1">
            <a:spLocks/>
          </p:cNvSpPr>
          <p:nvPr/>
        </p:nvSpPr>
        <p:spPr>
          <a:xfrm>
            <a:off x="5569027" y="1938847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Share Tech" panose="020B0604020202020204" charset="0"/>
              </a:rPr>
              <a:t>PENJELASAN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8FF9B7-9344-42FF-B6C1-8C2483E06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03" y="1632175"/>
            <a:ext cx="4580570" cy="257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23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4886;p45">
            <a:extLst>
              <a:ext uri="{FF2B5EF4-FFF2-40B4-BE49-F238E27FC236}">
                <a16:creationId xmlns:a16="http://schemas.microsoft.com/office/drawing/2014/main" id="{FD16B902-6B73-44DF-9A84-B03D45708D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316515" y="293479"/>
            <a:ext cx="651097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 Foto didalam Album</a:t>
            </a:r>
            <a:br>
              <a:rPr lang="en" dirty="0"/>
            </a:br>
            <a:r>
              <a:rPr lang="en" dirty="0"/>
              <a:t>(bagian bawah)</a:t>
            </a:r>
            <a:endParaRPr dirty="0"/>
          </a:p>
        </p:txBody>
      </p:sp>
      <p:sp>
        <p:nvSpPr>
          <p:cNvPr id="36" name="Google Shape;4950;p48">
            <a:extLst>
              <a:ext uri="{FF2B5EF4-FFF2-40B4-BE49-F238E27FC236}">
                <a16:creationId xmlns:a16="http://schemas.microsoft.com/office/drawing/2014/main" id="{5BE6273E-84AF-420B-AED6-FCC590841FA3}"/>
              </a:ext>
            </a:extLst>
          </p:cNvPr>
          <p:cNvSpPr txBox="1">
            <a:spLocks/>
          </p:cNvSpPr>
          <p:nvPr/>
        </p:nvSpPr>
        <p:spPr>
          <a:xfrm>
            <a:off x="5569027" y="2222647"/>
            <a:ext cx="3189383" cy="1963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Terakhir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terdapat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card view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yg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berisikan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foto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beserta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atributnya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yaitu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judul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foto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deskripsi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foto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username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pengupload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dan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tanggal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diuploadnya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. Serta, user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memberikan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tamnggapan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like, dislike, dan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komentar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jika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komentar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klik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beralih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ke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halaman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view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foto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tunggal</a:t>
            </a:r>
            <a:endParaRPr lang="en-US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39" name="Google Shape;4850;p43">
            <a:extLst>
              <a:ext uri="{FF2B5EF4-FFF2-40B4-BE49-F238E27FC236}">
                <a16:creationId xmlns:a16="http://schemas.microsoft.com/office/drawing/2014/main" id="{02988F02-66B9-40E6-8D92-D6005746670D}"/>
              </a:ext>
            </a:extLst>
          </p:cNvPr>
          <p:cNvSpPr txBox="1">
            <a:spLocks/>
          </p:cNvSpPr>
          <p:nvPr/>
        </p:nvSpPr>
        <p:spPr>
          <a:xfrm>
            <a:off x="5569027" y="1938847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Share Tech" panose="020B0604020202020204" charset="0"/>
              </a:rPr>
              <a:t>PENJELASAN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493D90-9C69-4C75-805E-1CFF5B0D9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37" y="1751684"/>
            <a:ext cx="4580570" cy="257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3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4886;p45">
            <a:extLst>
              <a:ext uri="{FF2B5EF4-FFF2-40B4-BE49-F238E27FC236}">
                <a16:creationId xmlns:a16="http://schemas.microsoft.com/office/drawing/2014/main" id="{FD16B902-6B73-44DF-9A84-B03D45708D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316515" y="293479"/>
            <a:ext cx="651097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 Foto Like &amp; Komentar</a:t>
            </a:r>
            <a:endParaRPr dirty="0"/>
          </a:p>
        </p:txBody>
      </p:sp>
      <p:sp>
        <p:nvSpPr>
          <p:cNvPr id="36" name="Google Shape;4950;p48">
            <a:extLst>
              <a:ext uri="{FF2B5EF4-FFF2-40B4-BE49-F238E27FC236}">
                <a16:creationId xmlns:a16="http://schemas.microsoft.com/office/drawing/2014/main" id="{5BE6273E-84AF-420B-AED6-FCC590841FA3}"/>
              </a:ext>
            </a:extLst>
          </p:cNvPr>
          <p:cNvSpPr txBox="1">
            <a:spLocks/>
          </p:cNvSpPr>
          <p:nvPr/>
        </p:nvSpPr>
        <p:spPr>
          <a:xfrm>
            <a:off x="5569027" y="2126280"/>
            <a:ext cx="3189383" cy="1963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View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muncul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jika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button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komentar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diklik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. Pada view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terdapat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foto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yg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bersangkutan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judul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foto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deskripsi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foto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username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pengupload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dan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tanggal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upload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foto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. User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menambahkan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like dan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komentar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pada form input.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Maka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isi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komentar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dan username orang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berkomentar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tampil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dibagian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bawanya</a:t>
            </a:r>
            <a:endParaRPr lang="en-US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39" name="Google Shape;4850;p43">
            <a:extLst>
              <a:ext uri="{FF2B5EF4-FFF2-40B4-BE49-F238E27FC236}">
                <a16:creationId xmlns:a16="http://schemas.microsoft.com/office/drawing/2014/main" id="{02988F02-66B9-40E6-8D92-D6005746670D}"/>
              </a:ext>
            </a:extLst>
          </p:cNvPr>
          <p:cNvSpPr txBox="1">
            <a:spLocks/>
          </p:cNvSpPr>
          <p:nvPr/>
        </p:nvSpPr>
        <p:spPr>
          <a:xfrm>
            <a:off x="5569027" y="1751684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Share Tech" panose="020B0604020202020204" charset="0"/>
              </a:rPr>
              <a:t>PENJELASAN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18C43-6E8D-4527-AC6A-AC87188468E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37" y="1751684"/>
            <a:ext cx="4482340" cy="2721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7355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8" name="Google Shape;4898;p46"/>
          <p:cNvSpPr txBox="1">
            <a:spLocks noGrp="1"/>
          </p:cNvSpPr>
          <p:nvPr>
            <p:ph type="title"/>
          </p:nvPr>
        </p:nvSpPr>
        <p:spPr>
          <a:xfrm>
            <a:off x="841575" y="895754"/>
            <a:ext cx="3696000" cy="13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TERIMA KASIH</a:t>
            </a:r>
            <a:endParaRPr dirty="0"/>
          </a:p>
        </p:txBody>
      </p:sp>
      <p:sp>
        <p:nvSpPr>
          <p:cNvPr id="4900" name="Google Shape;4900;p46"/>
          <p:cNvSpPr txBox="1">
            <a:spLocks noGrp="1"/>
          </p:cNvSpPr>
          <p:nvPr>
            <p:ph type="subTitle" idx="1"/>
          </p:nvPr>
        </p:nvSpPr>
        <p:spPr>
          <a:xfrm>
            <a:off x="1285875" y="2017000"/>
            <a:ext cx="28074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dirty="0"/>
              <a:t>S</a:t>
            </a:r>
            <a:r>
              <a:rPr lang="en" dirty="0"/>
              <a:t>emoga dapat memberikan manfaat bagi kita semua</a:t>
            </a:r>
            <a:endParaRPr dirty="0"/>
          </a:p>
        </p:txBody>
      </p:sp>
      <p:sp>
        <p:nvSpPr>
          <p:cNvPr id="4901" name="Google Shape;4901;p46"/>
          <p:cNvSpPr/>
          <p:nvPr/>
        </p:nvSpPr>
        <p:spPr>
          <a:xfrm>
            <a:off x="5324300" y="241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2" name="Google Shape;4902;p46"/>
          <p:cNvSpPr/>
          <p:nvPr/>
        </p:nvSpPr>
        <p:spPr>
          <a:xfrm>
            <a:off x="7991050" y="241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3" name="Google Shape;4903;p46"/>
          <p:cNvSpPr/>
          <p:nvPr/>
        </p:nvSpPr>
        <p:spPr>
          <a:xfrm>
            <a:off x="7761125" y="12301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4" name="Google Shape;4904;p46"/>
          <p:cNvSpPr/>
          <p:nvPr/>
        </p:nvSpPr>
        <p:spPr>
          <a:xfrm>
            <a:off x="4286350" y="16900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5" name="Google Shape;4905;p46"/>
          <p:cNvSpPr/>
          <p:nvPr/>
        </p:nvSpPr>
        <p:spPr>
          <a:xfrm>
            <a:off x="446300" y="34466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6" name="Google Shape;4906;p46"/>
          <p:cNvSpPr/>
          <p:nvPr/>
        </p:nvSpPr>
        <p:spPr>
          <a:xfrm>
            <a:off x="522138" y="41403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7" name="Google Shape;4907;p46"/>
          <p:cNvSpPr/>
          <p:nvPr/>
        </p:nvSpPr>
        <p:spPr>
          <a:xfrm>
            <a:off x="179175" y="11981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8" name="Google Shape;4908;p46"/>
          <p:cNvSpPr/>
          <p:nvPr/>
        </p:nvSpPr>
        <p:spPr>
          <a:xfrm>
            <a:off x="2292525" y="26385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9" name="Google Shape;4909;p46"/>
          <p:cNvSpPr/>
          <p:nvPr/>
        </p:nvSpPr>
        <p:spPr>
          <a:xfrm>
            <a:off x="4210575" y="34476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6" name="Google Shape;4836;p4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Tentang Saya</a:t>
            </a:r>
            <a:endParaRPr dirty="0"/>
          </a:p>
        </p:txBody>
      </p:sp>
      <p:sp>
        <p:nvSpPr>
          <p:cNvPr id="4837" name="Google Shape;4837;p42"/>
          <p:cNvSpPr txBox="1"/>
          <p:nvPr/>
        </p:nvSpPr>
        <p:spPr>
          <a:xfrm>
            <a:off x="719988" y="1223913"/>
            <a:ext cx="77040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bg1"/>
                </a:solidFill>
                <a:latin typeface="Maven Pro"/>
                <a:ea typeface="Maven Pro"/>
                <a:cs typeface="Maven Pro"/>
                <a:sym typeface="Maven Pro"/>
              </a:rPr>
              <a:t>Nadila Devani Alensi, siswi kelas 12 Rekayasa Perangkat Lunak, SMK Bukit Asam</a:t>
            </a:r>
            <a:endParaRPr sz="1300" b="1" dirty="0">
              <a:solidFill>
                <a:schemeClr val="bg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838" name="Google Shape;4838;p42"/>
          <p:cNvSpPr txBox="1"/>
          <p:nvPr/>
        </p:nvSpPr>
        <p:spPr>
          <a:xfrm>
            <a:off x="2669688" y="4104861"/>
            <a:ext cx="3804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For more info: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b="1" dirty="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</a:rPr>
              <a:t>0812 7413 9091</a:t>
            </a:r>
            <a:endParaRPr lang="en-ID" sz="1800" b="1" dirty="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4840" name="Google Shape;4840;p42"/>
          <p:cNvGraphicFramePr/>
          <p:nvPr>
            <p:extLst>
              <p:ext uri="{D42A27DB-BD31-4B8C-83A1-F6EECF244321}">
                <p14:modId xmlns:p14="http://schemas.microsoft.com/office/powerpoint/2010/main" val="574837951"/>
              </p:ext>
            </p:extLst>
          </p:nvPr>
        </p:nvGraphicFramePr>
        <p:xfrm>
          <a:off x="953707" y="1815426"/>
          <a:ext cx="7236562" cy="2194380"/>
        </p:xfrm>
        <a:graphic>
          <a:graphicData uri="http://schemas.openxmlformats.org/drawingml/2006/table">
            <a:tbl>
              <a:tblPr>
                <a:noFill/>
                <a:tableStyleId>{5BC358F4-7BDE-4F03-8225-A02C1E4567E9}</a:tableStyleId>
              </a:tblPr>
              <a:tblGrid>
                <a:gridCol w="2281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5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accent3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Nama</a:t>
                      </a:r>
                      <a:endParaRPr sz="1200" b="1" dirty="0">
                        <a:solidFill>
                          <a:schemeClr val="accent3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Nadila Devani Alensi</a:t>
                      </a:r>
                      <a:endParaRPr sz="1000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accent3"/>
                          </a:solidFill>
                          <a:uFill>
                            <a:noFill/>
                          </a:u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Jenis Kelamin</a:t>
                      </a:r>
                      <a:endParaRPr sz="1200" b="1" dirty="0">
                        <a:solidFill>
                          <a:schemeClr val="accent3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Perempuan </a:t>
                      </a:r>
                      <a:endParaRPr sz="1000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accent3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Tempat</a:t>
                      </a:r>
                      <a:r>
                        <a:rPr lang="en-US" sz="1200" b="1" dirty="0">
                          <a:solidFill>
                            <a:schemeClr val="accent3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 &amp; </a:t>
                      </a:r>
                      <a:r>
                        <a:rPr lang="en-US" sz="1200" b="1" dirty="0" err="1">
                          <a:solidFill>
                            <a:schemeClr val="accent3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Tanggal</a:t>
                      </a:r>
                      <a:r>
                        <a:rPr lang="en-US" sz="1200" b="1" dirty="0">
                          <a:solidFill>
                            <a:schemeClr val="accent3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 Lahir</a:t>
                      </a:r>
                      <a:endParaRPr sz="1200" b="1" dirty="0">
                        <a:solidFill>
                          <a:schemeClr val="accent3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Tanjung</a:t>
                      </a:r>
                      <a:r>
                        <a:rPr lang="en-US" sz="1000" dirty="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Enim</a:t>
                      </a:r>
                      <a:r>
                        <a:rPr lang="en-US" sz="1000" dirty="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, 13 </a:t>
                      </a:r>
                      <a:r>
                        <a:rPr lang="en-US" sz="1000" dirty="0" err="1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Juli</a:t>
                      </a:r>
                      <a:r>
                        <a:rPr lang="en-US" sz="1000" dirty="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2006</a:t>
                      </a:r>
                      <a:endParaRPr sz="1000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Agama</a:t>
                      </a:r>
                      <a:endParaRPr sz="1200" b="1" dirty="0">
                        <a:solidFill>
                          <a:schemeClr val="accent3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Islam</a:t>
                      </a:r>
                      <a:endParaRPr sz="1000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Alamat</a:t>
                      </a:r>
                      <a:endParaRPr sz="1200" b="1" dirty="0">
                        <a:solidFill>
                          <a:schemeClr val="accent3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Jl. Anggrek /  Lingkar BTN. Karang Asam Rt. 01 Rw, 04, Tanjung Enim Selatan</a:t>
                      </a:r>
                      <a:endParaRPr sz="1000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accent3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Email</a:t>
                      </a:r>
                      <a:endParaRPr sz="1200" b="1" dirty="0">
                        <a:solidFill>
                          <a:schemeClr val="accent3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nadilastevanialensi@gmail.com</a:t>
                      </a:r>
                      <a:endParaRPr sz="1000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841" name="Google Shape;4841;p42"/>
          <p:cNvSpPr/>
          <p:nvPr/>
        </p:nvSpPr>
        <p:spPr>
          <a:xfrm>
            <a:off x="88100" y="8906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2" name="Google Shape;4842;p42"/>
          <p:cNvSpPr/>
          <p:nvPr/>
        </p:nvSpPr>
        <p:spPr>
          <a:xfrm>
            <a:off x="7956550" y="3759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3" name="Google Shape;4843;p42"/>
          <p:cNvSpPr/>
          <p:nvPr/>
        </p:nvSpPr>
        <p:spPr>
          <a:xfrm>
            <a:off x="8283550" y="9686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4" name="Google Shape;4844;p42"/>
          <p:cNvSpPr/>
          <p:nvPr/>
        </p:nvSpPr>
        <p:spPr>
          <a:xfrm>
            <a:off x="1061625" y="0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6" name="Google Shape;4876;p44"/>
          <p:cNvSpPr txBox="1">
            <a:spLocks noGrp="1"/>
          </p:cNvSpPr>
          <p:nvPr>
            <p:ph type="title"/>
          </p:nvPr>
        </p:nvSpPr>
        <p:spPr>
          <a:xfrm>
            <a:off x="899875" y="580100"/>
            <a:ext cx="748045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TUJUAN PEMBUATAN PORTOFOLIO</a:t>
            </a:r>
            <a:endParaRPr sz="4400" dirty="0"/>
          </a:p>
        </p:txBody>
      </p:sp>
      <p:sp>
        <p:nvSpPr>
          <p:cNvPr id="4877" name="Google Shape;4877;p44"/>
          <p:cNvSpPr txBox="1">
            <a:spLocks noGrp="1"/>
          </p:cNvSpPr>
          <p:nvPr>
            <p:ph type="subTitle" idx="1"/>
          </p:nvPr>
        </p:nvSpPr>
        <p:spPr>
          <a:xfrm>
            <a:off x="1276199" y="1570854"/>
            <a:ext cx="6591601" cy="14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Portofolio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 </a:t>
            </a:r>
            <a:r>
              <a:rPr lang="en-US" sz="1400" dirty="0" err="1"/>
              <a:t>disusun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tujuan</a:t>
            </a:r>
            <a:r>
              <a:rPr lang="en-US" sz="1400" dirty="0"/>
              <a:t> </a:t>
            </a:r>
            <a:r>
              <a:rPr lang="en-US" sz="1400" dirty="0" err="1"/>
              <a:t>memenuhi</a:t>
            </a:r>
            <a:r>
              <a:rPr lang="en-US" sz="1400" dirty="0"/>
              <a:t> </a:t>
            </a:r>
            <a:r>
              <a:rPr lang="en-US" sz="1400" dirty="0" err="1"/>
              <a:t>persyaratan</a:t>
            </a:r>
            <a:r>
              <a:rPr lang="en-US" sz="1400" dirty="0"/>
              <a:t> </a:t>
            </a:r>
            <a:r>
              <a:rPr lang="en-US" sz="1400" dirty="0" err="1"/>
              <a:t>penyelesaian</a:t>
            </a:r>
            <a:r>
              <a:rPr lang="en-US" sz="1400" dirty="0"/>
              <a:t> </a:t>
            </a:r>
            <a:r>
              <a:rPr lang="en-US" sz="1400" dirty="0" err="1"/>
              <a:t>Ujian</a:t>
            </a:r>
            <a:r>
              <a:rPr lang="en-US" sz="1400" dirty="0"/>
              <a:t> </a:t>
            </a:r>
            <a:r>
              <a:rPr lang="en-US" sz="1400" dirty="0" err="1"/>
              <a:t>Kompetensi</a:t>
            </a:r>
            <a:r>
              <a:rPr lang="en-US" sz="1400" dirty="0"/>
              <a:t> </a:t>
            </a:r>
            <a:r>
              <a:rPr lang="en-US" sz="1400" dirty="0" err="1"/>
              <a:t>Keahlian</a:t>
            </a:r>
            <a:r>
              <a:rPr lang="en-US" sz="1400" dirty="0"/>
              <a:t> </a:t>
            </a:r>
            <a:r>
              <a:rPr lang="en-US" sz="1400" dirty="0" err="1"/>
              <a:t>jurusan</a:t>
            </a:r>
            <a:r>
              <a:rPr lang="en-US" sz="1400" dirty="0"/>
              <a:t> </a:t>
            </a:r>
            <a:r>
              <a:rPr lang="en-US" sz="1400" dirty="0" err="1"/>
              <a:t>Rekayasa</a:t>
            </a:r>
            <a:r>
              <a:rPr lang="en-US" sz="1400" dirty="0"/>
              <a:t> </a:t>
            </a:r>
            <a:r>
              <a:rPr lang="en-US" sz="1400" dirty="0" err="1"/>
              <a:t>Perangkat</a:t>
            </a:r>
            <a:r>
              <a:rPr lang="en-US" sz="1400" dirty="0"/>
              <a:t> </a:t>
            </a:r>
            <a:r>
              <a:rPr lang="en-US" sz="1400" dirty="0" err="1"/>
              <a:t>Lunak</a:t>
            </a:r>
            <a:r>
              <a:rPr lang="en-US" sz="1400" dirty="0"/>
              <a:t> di SMK Bukit </a:t>
            </a:r>
            <a:r>
              <a:rPr lang="en-US" sz="1400" dirty="0" err="1"/>
              <a:t>Asam</a:t>
            </a:r>
            <a:r>
              <a:rPr lang="en-US" sz="1400" dirty="0"/>
              <a:t> </a:t>
            </a:r>
            <a:r>
              <a:rPr lang="en-US" sz="1400" dirty="0" err="1"/>
              <a:t>tahun</a:t>
            </a:r>
            <a:r>
              <a:rPr lang="en-US" sz="1400" dirty="0"/>
              <a:t> 2024. </a:t>
            </a:r>
            <a:r>
              <a:rPr lang="en-US" sz="1400" dirty="0" err="1"/>
              <a:t>Proyek</a:t>
            </a:r>
            <a:r>
              <a:rPr lang="en-US" sz="1400" dirty="0"/>
              <a:t> yang </a:t>
            </a:r>
            <a:r>
              <a:rPr lang="en-US" sz="1400" dirty="0" err="1"/>
              <a:t>dihadirkan</a:t>
            </a:r>
            <a:r>
              <a:rPr lang="en-US" sz="1400" dirty="0"/>
              <a:t>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pembuatan</a:t>
            </a:r>
            <a:r>
              <a:rPr lang="en-US" sz="1400" dirty="0"/>
              <a:t> </a:t>
            </a:r>
            <a:r>
              <a:rPr lang="en-US" sz="1400" dirty="0" err="1"/>
              <a:t>sebuah</a:t>
            </a:r>
            <a:r>
              <a:rPr lang="en-US" sz="1400" dirty="0"/>
              <a:t> website </a:t>
            </a:r>
            <a:r>
              <a:rPr lang="en-US" sz="1400" dirty="0" err="1"/>
              <a:t>berupa</a:t>
            </a:r>
            <a:r>
              <a:rPr lang="en-US" sz="1400" dirty="0"/>
              <a:t> Gallery </a:t>
            </a:r>
            <a:r>
              <a:rPr lang="en-US" sz="1400" dirty="0" err="1"/>
              <a:t>Foto</a:t>
            </a:r>
            <a:r>
              <a:rPr lang="en-US" sz="1400" dirty="0"/>
              <a:t> yang </a:t>
            </a:r>
            <a:r>
              <a:rPr lang="en-US" sz="1400" dirty="0" err="1"/>
              <a:t>memungkinkan</a:t>
            </a:r>
            <a:r>
              <a:rPr lang="en-US" sz="1400" dirty="0"/>
              <a:t> </a:t>
            </a:r>
            <a:r>
              <a:rPr lang="en-US" sz="1400" dirty="0" err="1"/>
              <a:t>pengguna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menyimpan</a:t>
            </a:r>
            <a:r>
              <a:rPr lang="en-US" sz="1400" dirty="0"/>
              <a:t> dan </a:t>
            </a:r>
            <a:r>
              <a:rPr lang="en-US" sz="1400" dirty="0" err="1"/>
              <a:t>merangkai</a:t>
            </a:r>
            <a:r>
              <a:rPr lang="en-US" sz="1400" dirty="0"/>
              <a:t> </a:t>
            </a:r>
            <a:r>
              <a:rPr lang="en-US" sz="1400" dirty="0" err="1"/>
              <a:t>kenangan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sebuah</a:t>
            </a:r>
            <a:r>
              <a:rPr lang="en-US" sz="1400" dirty="0"/>
              <a:t> album.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fitur</a:t>
            </a:r>
            <a:r>
              <a:rPr lang="en-US" sz="1400" dirty="0"/>
              <a:t> </a:t>
            </a:r>
            <a:r>
              <a:rPr lang="en-US" sz="1400" dirty="0" err="1"/>
              <a:t>interaktif</a:t>
            </a:r>
            <a:r>
              <a:rPr lang="en-US" sz="1400" dirty="0"/>
              <a:t>, </a:t>
            </a:r>
            <a:r>
              <a:rPr lang="en-US" sz="1400" dirty="0" err="1"/>
              <a:t>pengguna</a:t>
            </a:r>
            <a:r>
              <a:rPr lang="en-US" sz="1400" dirty="0"/>
              <a:t>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memberikan</a:t>
            </a:r>
            <a:r>
              <a:rPr lang="en-US" sz="1400" dirty="0"/>
              <a:t> </a:t>
            </a:r>
            <a:r>
              <a:rPr lang="en-US" sz="1400" dirty="0" err="1"/>
              <a:t>apresiasi</a:t>
            </a:r>
            <a:r>
              <a:rPr lang="en-US" sz="1400" dirty="0"/>
              <a:t> </a:t>
            </a:r>
            <a:r>
              <a:rPr lang="en-US" sz="1400" dirty="0" err="1"/>
              <a:t>melalui</a:t>
            </a:r>
            <a:r>
              <a:rPr lang="en-US" sz="1400" dirty="0"/>
              <a:t> like </a:t>
            </a:r>
            <a:r>
              <a:rPr lang="en-US" sz="1400" dirty="0" err="1"/>
              <a:t>serta</a:t>
            </a:r>
            <a:r>
              <a:rPr lang="en-US" sz="1400" dirty="0"/>
              <a:t> </a:t>
            </a:r>
            <a:r>
              <a:rPr lang="en-US" sz="1400" dirty="0" err="1"/>
              <a:t>berkomunikasi</a:t>
            </a:r>
            <a:r>
              <a:rPr lang="en-US" sz="1400" dirty="0"/>
              <a:t> </a:t>
            </a:r>
            <a:r>
              <a:rPr lang="en-US" sz="1400" dirty="0" err="1"/>
              <a:t>melalui</a:t>
            </a:r>
            <a:r>
              <a:rPr lang="en-US" sz="1400" dirty="0"/>
              <a:t> </a:t>
            </a:r>
            <a:r>
              <a:rPr lang="en-US" sz="1400" dirty="0" err="1"/>
              <a:t>komentar</a:t>
            </a:r>
            <a:r>
              <a:rPr lang="en-US" sz="1400" dirty="0"/>
              <a:t>, </a:t>
            </a:r>
            <a:r>
              <a:rPr lang="en-US" sz="1400" dirty="0" err="1"/>
              <a:t>menjadikan</a:t>
            </a:r>
            <a:r>
              <a:rPr lang="en-US" sz="1400" dirty="0"/>
              <a:t> platform </a:t>
            </a:r>
            <a:r>
              <a:rPr lang="en-US" sz="1400" dirty="0" err="1"/>
              <a:t>ini</a:t>
            </a:r>
            <a:r>
              <a:rPr lang="en-US" sz="1400" dirty="0"/>
              <a:t> </a:t>
            </a:r>
            <a:r>
              <a:rPr lang="en-US" sz="1400" dirty="0" err="1"/>
              <a:t>lebih</a:t>
            </a:r>
            <a:r>
              <a:rPr lang="en-US" sz="1400" dirty="0"/>
              <a:t> </a:t>
            </a:r>
            <a:r>
              <a:rPr lang="en-US" sz="1400" dirty="0" err="1"/>
              <a:t>dinamis</a:t>
            </a:r>
            <a:r>
              <a:rPr lang="en-US" sz="1400" dirty="0"/>
              <a:t> dan </a:t>
            </a:r>
            <a:r>
              <a:rPr lang="en-US" sz="1400" dirty="0" err="1"/>
              <a:t>berkesan</a:t>
            </a:r>
            <a:r>
              <a:rPr lang="en-US" sz="1400" dirty="0"/>
              <a:t>.</a:t>
            </a:r>
            <a:endParaRPr sz="1400" dirty="0"/>
          </a:p>
        </p:txBody>
      </p:sp>
      <p:sp>
        <p:nvSpPr>
          <p:cNvPr id="4878" name="Google Shape;4878;p44"/>
          <p:cNvSpPr/>
          <p:nvPr/>
        </p:nvSpPr>
        <p:spPr>
          <a:xfrm>
            <a:off x="1872500" y="5801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9" name="Google Shape;4879;p44"/>
          <p:cNvSpPr/>
          <p:nvPr/>
        </p:nvSpPr>
        <p:spPr>
          <a:xfrm>
            <a:off x="7628575" y="5801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0" name="Google Shape;4880;p44"/>
          <p:cNvSpPr/>
          <p:nvPr/>
        </p:nvSpPr>
        <p:spPr>
          <a:xfrm>
            <a:off x="6828175" y="713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1" name="Google Shape;4881;p44"/>
          <p:cNvSpPr/>
          <p:nvPr/>
        </p:nvSpPr>
        <p:spPr>
          <a:xfrm>
            <a:off x="647425" y="161650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9" name="Google Shape;4849;p43"/>
          <p:cNvSpPr txBox="1">
            <a:spLocks noGrp="1"/>
          </p:cNvSpPr>
          <p:nvPr>
            <p:ph type="title"/>
          </p:nvPr>
        </p:nvSpPr>
        <p:spPr>
          <a:xfrm>
            <a:off x="499663" y="496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r>
              <a:rPr lang="en-ID" dirty="0" err="1"/>
              <a:t>isa</a:t>
            </a:r>
            <a:r>
              <a:rPr lang="en" dirty="0"/>
              <a:t> Apa Saja sih di Website Ini?</a:t>
            </a:r>
            <a:endParaRPr dirty="0"/>
          </a:p>
        </p:txBody>
      </p:sp>
      <p:sp>
        <p:nvSpPr>
          <p:cNvPr id="4850" name="Google Shape;4850;p43"/>
          <p:cNvSpPr txBox="1">
            <a:spLocks noGrp="1"/>
          </p:cNvSpPr>
          <p:nvPr>
            <p:ph type="title" idx="2"/>
          </p:nvPr>
        </p:nvSpPr>
        <p:spPr>
          <a:xfrm>
            <a:off x="1737013" y="1393175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REGISTRASI</a:t>
            </a:r>
            <a:endParaRPr dirty="0"/>
          </a:p>
        </p:txBody>
      </p:sp>
      <p:sp>
        <p:nvSpPr>
          <p:cNvPr id="4851" name="Google Shape;4851;p43"/>
          <p:cNvSpPr txBox="1">
            <a:spLocks noGrp="1"/>
          </p:cNvSpPr>
          <p:nvPr>
            <p:ph type="subTitle" idx="1"/>
          </p:nvPr>
        </p:nvSpPr>
        <p:spPr>
          <a:xfrm>
            <a:off x="1737013" y="1653945"/>
            <a:ext cx="261465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mendaftarkan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form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tersedia</a:t>
            </a:r>
            <a:endParaRPr dirty="0"/>
          </a:p>
        </p:txBody>
      </p:sp>
      <p:sp>
        <p:nvSpPr>
          <p:cNvPr id="4852" name="Google Shape;4852;p43"/>
          <p:cNvSpPr txBox="1">
            <a:spLocks noGrp="1"/>
          </p:cNvSpPr>
          <p:nvPr>
            <p:ph type="title" idx="3"/>
          </p:nvPr>
        </p:nvSpPr>
        <p:spPr>
          <a:xfrm>
            <a:off x="844229" y="1452463"/>
            <a:ext cx="8097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53" name="Google Shape;4853;p43"/>
          <p:cNvSpPr txBox="1">
            <a:spLocks noGrp="1"/>
          </p:cNvSpPr>
          <p:nvPr>
            <p:ph type="title" idx="4"/>
          </p:nvPr>
        </p:nvSpPr>
        <p:spPr>
          <a:xfrm>
            <a:off x="1737013" y="2463174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BUAT ALBUM</a:t>
            </a:r>
            <a:endParaRPr dirty="0"/>
          </a:p>
        </p:txBody>
      </p:sp>
      <p:sp>
        <p:nvSpPr>
          <p:cNvPr id="4854" name="Google Shape;4854;p43"/>
          <p:cNvSpPr txBox="1">
            <a:spLocks noGrp="1"/>
          </p:cNvSpPr>
          <p:nvPr>
            <p:ph type="subTitle" idx="5"/>
          </p:nvPr>
        </p:nvSpPr>
        <p:spPr>
          <a:xfrm>
            <a:off x="1737013" y="2723930"/>
            <a:ext cx="261465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album </a:t>
            </a:r>
            <a:r>
              <a:rPr lang="en-US" dirty="0" err="1"/>
              <a:t>bari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keinginan</a:t>
            </a:r>
            <a:endParaRPr dirty="0"/>
          </a:p>
        </p:txBody>
      </p:sp>
      <p:sp>
        <p:nvSpPr>
          <p:cNvPr id="4855" name="Google Shape;4855;p43"/>
          <p:cNvSpPr txBox="1">
            <a:spLocks noGrp="1"/>
          </p:cNvSpPr>
          <p:nvPr>
            <p:ph type="title" idx="6"/>
          </p:nvPr>
        </p:nvSpPr>
        <p:spPr>
          <a:xfrm>
            <a:off x="844229" y="2522450"/>
            <a:ext cx="8097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56" name="Google Shape;4856;p43"/>
          <p:cNvSpPr txBox="1">
            <a:spLocks noGrp="1"/>
          </p:cNvSpPr>
          <p:nvPr>
            <p:ph type="title" idx="7"/>
          </p:nvPr>
        </p:nvSpPr>
        <p:spPr>
          <a:xfrm>
            <a:off x="1737013" y="3533150"/>
            <a:ext cx="2788482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LIKE &amp; KOMENTAR FOTO</a:t>
            </a:r>
            <a:endParaRPr sz="2100" dirty="0"/>
          </a:p>
        </p:txBody>
      </p:sp>
      <p:sp>
        <p:nvSpPr>
          <p:cNvPr id="4857" name="Google Shape;4857;p43"/>
          <p:cNvSpPr txBox="1">
            <a:spLocks noGrp="1"/>
          </p:cNvSpPr>
          <p:nvPr>
            <p:ph type="subTitle" idx="8"/>
          </p:nvPr>
        </p:nvSpPr>
        <p:spPr>
          <a:xfrm>
            <a:off x="1737013" y="3793891"/>
            <a:ext cx="2871566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respon</a:t>
            </a:r>
            <a:r>
              <a:rPr lang="en-US" dirty="0"/>
              <a:t> like dan </a:t>
            </a:r>
            <a:r>
              <a:rPr lang="en-US" dirty="0" err="1"/>
              <a:t>interaksi</a:t>
            </a:r>
            <a:r>
              <a:rPr lang="en-US" dirty="0"/>
              <a:t> </a:t>
            </a:r>
            <a:r>
              <a:rPr lang="en-US" dirty="0" err="1"/>
              <a:t>komentar</a:t>
            </a:r>
            <a:endParaRPr dirty="0"/>
          </a:p>
        </p:txBody>
      </p:sp>
      <p:sp>
        <p:nvSpPr>
          <p:cNvPr id="4858" name="Google Shape;4858;p43"/>
          <p:cNvSpPr txBox="1">
            <a:spLocks noGrp="1"/>
          </p:cNvSpPr>
          <p:nvPr>
            <p:ph type="title" idx="9"/>
          </p:nvPr>
        </p:nvSpPr>
        <p:spPr>
          <a:xfrm>
            <a:off x="844229" y="3592438"/>
            <a:ext cx="8097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859" name="Google Shape;4859;p43"/>
          <p:cNvSpPr txBox="1">
            <a:spLocks noGrp="1"/>
          </p:cNvSpPr>
          <p:nvPr>
            <p:ph type="title" idx="13"/>
          </p:nvPr>
        </p:nvSpPr>
        <p:spPr>
          <a:xfrm>
            <a:off x="5501363" y="1393175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</a:t>
            </a:r>
            <a:endParaRPr dirty="0"/>
          </a:p>
        </p:txBody>
      </p:sp>
      <p:sp>
        <p:nvSpPr>
          <p:cNvPr id="4860" name="Google Shape;4860;p43"/>
          <p:cNvSpPr txBox="1">
            <a:spLocks noGrp="1"/>
          </p:cNvSpPr>
          <p:nvPr>
            <p:ph type="subTitle" idx="14"/>
          </p:nvPr>
        </p:nvSpPr>
        <p:spPr>
          <a:xfrm>
            <a:off x="5501362" y="1653945"/>
            <a:ext cx="3157896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Setelah </a:t>
            </a:r>
            <a:r>
              <a:rPr lang="en-US" dirty="0" err="1"/>
              <a:t>registrasi</a:t>
            </a:r>
            <a:r>
              <a:rPr lang="en-US" dirty="0"/>
              <a:t>, user </a:t>
            </a:r>
            <a:r>
              <a:rPr lang="en-US" dirty="0" err="1"/>
              <a:t>dapat</a:t>
            </a:r>
            <a:r>
              <a:rPr lang="en-US" dirty="0"/>
              <a:t> login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terdaftar</a:t>
            </a:r>
            <a:endParaRPr dirty="0"/>
          </a:p>
        </p:txBody>
      </p:sp>
      <p:sp>
        <p:nvSpPr>
          <p:cNvPr id="4861" name="Google Shape;4861;p43"/>
          <p:cNvSpPr txBox="1">
            <a:spLocks noGrp="1"/>
          </p:cNvSpPr>
          <p:nvPr>
            <p:ph type="title" idx="15"/>
          </p:nvPr>
        </p:nvSpPr>
        <p:spPr>
          <a:xfrm>
            <a:off x="4608579" y="1452450"/>
            <a:ext cx="8097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62" name="Google Shape;4862;p43"/>
          <p:cNvSpPr txBox="1">
            <a:spLocks noGrp="1"/>
          </p:cNvSpPr>
          <p:nvPr>
            <p:ph type="title" idx="16"/>
          </p:nvPr>
        </p:nvSpPr>
        <p:spPr>
          <a:xfrm>
            <a:off x="5501363" y="2463174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UPLOAD FOTO</a:t>
            </a:r>
            <a:endParaRPr dirty="0"/>
          </a:p>
        </p:txBody>
      </p:sp>
      <p:sp>
        <p:nvSpPr>
          <p:cNvPr id="4863" name="Google Shape;4863;p43"/>
          <p:cNvSpPr txBox="1">
            <a:spLocks noGrp="1"/>
          </p:cNvSpPr>
          <p:nvPr>
            <p:ph type="subTitle" idx="17"/>
          </p:nvPr>
        </p:nvSpPr>
        <p:spPr>
          <a:xfrm>
            <a:off x="5501363" y="2723930"/>
            <a:ext cx="2992642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Memungkinkan</a:t>
            </a:r>
            <a:r>
              <a:rPr lang="en-US" dirty="0"/>
              <a:t> user </a:t>
            </a:r>
            <a:r>
              <a:rPr lang="en-US" dirty="0" err="1"/>
              <a:t>mengupload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didalam</a:t>
            </a:r>
            <a:r>
              <a:rPr lang="en-US" dirty="0"/>
              <a:t> album </a:t>
            </a:r>
            <a:r>
              <a:rPr lang="en-US" dirty="0" err="1"/>
              <a:t>pilihan</a:t>
            </a:r>
            <a:endParaRPr dirty="0"/>
          </a:p>
        </p:txBody>
      </p:sp>
      <p:sp>
        <p:nvSpPr>
          <p:cNvPr id="4864" name="Google Shape;4864;p43"/>
          <p:cNvSpPr txBox="1">
            <a:spLocks noGrp="1"/>
          </p:cNvSpPr>
          <p:nvPr>
            <p:ph type="title" idx="18"/>
          </p:nvPr>
        </p:nvSpPr>
        <p:spPr>
          <a:xfrm>
            <a:off x="4608579" y="2522444"/>
            <a:ext cx="8097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865" name="Google Shape;4865;p43"/>
          <p:cNvSpPr txBox="1">
            <a:spLocks noGrp="1"/>
          </p:cNvSpPr>
          <p:nvPr>
            <p:ph type="title" idx="19"/>
          </p:nvPr>
        </p:nvSpPr>
        <p:spPr>
          <a:xfrm>
            <a:off x="5501363" y="3533150"/>
            <a:ext cx="2788482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HAPUS FOTO &amp; ALBUM</a:t>
            </a:r>
            <a:endParaRPr sz="2100" dirty="0"/>
          </a:p>
        </p:txBody>
      </p:sp>
      <p:sp>
        <p:nvSpPr>
          <p:cNvPr id="4866" name="Google Shape;4866;p43"/>
          <p:cNvSpPr txBox="1">
            <a:spLocks noGrp="1"/>
          </p:cNvSpPr>
          <p:nvPr>
            <p:ph type="subTitle" idx="20"/>
          </p:nvPr>
        </p:nvSpPr>
        <p:spPr>
          <a:xfrm>
            <a:off x="5501363" y="3793891"/>
            <a:ext cx="2788482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ataupun</a:t>
            </a:r>
            <a:r>
              <a:rPr lang="en-US" dirty="0"/>
              <a:t> album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dihapus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diperlukan</a:t>
            </a:r>
            <a:endParaRPr dirty="0"/>
          </a:p>
        </p:txBody>
      </p:sp>
      <p:sp>
        <p:nvSpPr>
          <p:cNvPr id="4867" name="Google Shape;4867;p43"/>
          <p:cNvSpPr txBox="1">
            <a:spLocks noGrp="1"/>
          </p:cNvSpPr>
          <p:nvPr>
            <p:ph type="title" idx="21"/>
          </p:nvPr>
        </p:nvSpPr>
        <p:spPr>
          <a:xfrm>
            <a:off x="4608579" y="3592438"/>
            <a:ext cx="8097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868" name="Google Shape;4868;p43"/>
          <p:cNvSpPr/>
          <p:nvPr/>
        </p:nvSpPr>
        <p:spPr>
          <a:xfrm>
            <a:off x="8014013" y="793975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9" name="Google Shape;4869;p43"/>
          <p:cNvSpPr/>
          <p:nvPr/>
        </p:nvSpPr>
        <p:spPr>
          <a:xfrm>
            <a:off x="2259413" y="45150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0" name="Google Shape;4870;p43"/>
          <p:cNvSpPr/>
          <p:nvPr/>
        </p:nvSpPr>
        <p:spPr>
          <a:xfrm>
            <a:off x="-132237" y="15860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1" name="Google Shape;4871;p43"/>
          <p:cNvSpPr/>
          <p:nvPr/>
        </p:nvSpPr>
        <p:spPr>
          <a:xfrm>
            <a:off x="6541863" y="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4886;p45">
            <a:extLst>
              <a:ext uri="{FF2B5EF4-FFF2-40B4-BE49-F238E27FC236}">
                <a16:creationId xmlns:a16="http://schemas.microsoft.com/office/drawing/2014/main" id="{FD16B902-6B73-44DF-9A84-B03D45708D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665200" y="310362"/>
            <a:ext cx="38136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 Welcome Page</a:t>
            </a:r>
            <a:endParaRPr dirty="0"/>
          </a:p>
        </p:txBody>
      </p:sp>
      <p:sp>
        <p:nvSpPr>
          <p:cNvPr id="36" name="Google Shape;4950;p48">
            <a:extLst>
              <a:ext uri="{FF2B5EF4-FFF2-40B4-BE49-F238E27FC236}">
                <a16:creationId xmlns:a16="http://schemas.microsoft.com/office/drawing/2014/main" id="{5BE6273E-84AF-420B-AED6-FCC590841FA3}"/>
              </a:ext>
            </a:extLst>
          </p:cNvPr>
          <p:cNvSpPr txBox="1">
            <a:spLocks/>
          </p:cNvSpPr>
          <p:nvPr/>
        </p:nvSpPr>
        <p:spPr>
          <a:xfrm>
            <a:off x="5569027" y="1854417"/>
            <a:ext cx="2803792" cy="1963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Welcome page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merupakan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tampilan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awal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Ketika user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mengunjungi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website. User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dapan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mendaftar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pada button “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Daftra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Sekarang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!”.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Namun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apabila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sudah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memiliki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akun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silahkan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klik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button login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yg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terdapat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bagian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navbar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FAB7CF-A413-4428-A314-DBC3BA1E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35" y="1448112"/>
            <a:ext cx="4572000" cy="2570495"/>
          </a:xfrm>
          <a:prstGeom prst="rect">
            <a:avLst/>
          </a:prstGeom>
        </p:spPr>
      </p:pic>
      <p:sp>
        <p:nvSpPr>
          <p:cNvPr id="39" name="Google Shape;4850;p43">
            <a:extLst>
              <a:ext uri="{FF2B5EF4-FFF2-40B4-BE49-F238E27FC236}">
                <a16:creationId xmlns:a16="http://schemas.microsoft.com/office/drawing/2014/main" id="{02988F02-66B9-40E6-8D92-D6005746670D}"/>
              </a:ext>
            </a:extLst>
          </p:cNvPr>
          <p:cNvSpPr txBox="1">
            <a:spLocks/>
          </p:cNvSpPr>
          <p:nvPr/>
        </p:nvSpPr>
        <p:spPr>
          <a:xfrm>
            <a:off x="5569027" y="1570617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Share Tech" panose="020B0604020202020204" charset="0"/>
              </a:rPr>
              <a:t>PENJELASAN 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4886;p45">
            <a:extLst>
              <a:ext uri="{FF2B5EF4-FFF2-40B4-BE49-F238E27FC236}">
                <a16:creationId xmlns:a16="http://schemas.microsoft.com/office/drawing/2014/main" id="{FD16B902-6B73-44DF-9A84-B03D45708D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665200" y="310362"/>
            <a:ext cx="38136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 Registrasi</a:t>
            </a:r>
            <a:endParaRPr dirty="0"/>
          </a:p>
        </p:txBody>
      </p:sp>
      <p:sp>
        <p:nvSpPr>
          <p:cNvPr id="36" name="Google Shape;4950;p48">
            <a:extLst>
              <a:ext uri="{FF2B5EF4-FFF2-40B4-BE49-F238E27FC236}">
                <a16:creationId xmlns:a16="http://schemas.microsoft.com/office/drawing/2014/main" id="{5BE6273E-84AF-420B-AED6-FCC590841FA3}"/>
              </a:ext>
            </a:extLst>
          </p:cNvPr>
          <p:cNvSpPr txBox="1">
            <a:spLocks/>
          </p:cNvSpPr>
          <p:nvPr/>
        </p:nvSpPr>
        <p:spPr>
          <a:xfrm>
            <a:off x="5569027" y="1854417"/>
            <a:ext cx="3156332" cy="1963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Pada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halaman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register / daftar,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terdapat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card view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yg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berisikan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judul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&amp;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deskripsi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view, form input username, password, email,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nama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lengkap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dan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alamat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serta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button Daftar. User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mendaftarkan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diri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mengisi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form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yg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tersedia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dan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dialihkan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ke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halaman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home</a:t>
            </a:r>
          </a:p>
        </p:txBody>
      </p:sp>
      <p:sp>
        <p:nvSpPr>
          <p:cNvPr id="39" name="Google Shape;4850;p43">
            <a:extLst>
              <a:ext uri="{FF2B5EF4-FFF2-40B4-BE49-F238E27FC236}">
                <a16:creationId xmlns:a16="http://schemas.microsoft.com/office/drawing/2014/main" id="{02988F02-66B9-40E6-8D92-D6005746670D}"/>
              </a:ext>
            </a:extLst>
          </p:cNvPr>
          <p:cNvSpPr txBox="1">
            <a:spLocks/>
          </p:cNvSpPr>
          <p:nvPr/>
        </p:nvSpPr>
        <p:spPr>
          <a:xfrm>
            <a:off x="5569027" y="1570617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Share Tech" panose="020B0604020202020204" charset="0"/>
              </a:rPr>
              <a:t>PENJELASAN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A1D664-103C-4031-A493-3E6C862A7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33" y="1370911"/>
            <a:ext cx="4572002" cy="257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37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4886;p45">
            <a:extLst>
              <a:ext uri="{FF2B5EF4-FFF2-40B4-BE49-F238E27FC236}">
                <a16:creationId xmlns:a16="http://schemas.microsoft.com/office/drawing/2014/main" id="{FD16B902-6B73-44DF-9A84-B03D45708D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665200" y="310362"/>
            <a:ext cx="38136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 Login</a:t>
            </a:r>
            <a:endParaRPr dirty="0"/>
          </a:p>
        </p:txBody>
      </p:sp>
      <p:sp>
        <p:nvSpPr>
          <p:cNvPr id="36" name="Google Shape;4950;p48">
            <a:extLst>
              <a:ext uri="{FF2B5EF4-FFF2-40B4-BE49-F238E27FC236}">
                <a16:creationId xmlns:a16="http://schemas.microsoft.com/office/drawing/2014/main" id="{5BE6273E-84AF-420B-AED6-FCC590841FA3}"/>
              </a:ext>
            </a:extLst>
          </p:cNvPr>
          <p:cNvSpPr txBox="1">
            <a:spLocks/>
          </p:cNvSpPr>
          <p:nvPr/>
        </p:nvSpPr>
        <p:spPr>
          <a:xfrm>
            <a:off x="5569027" y="1854417"/>
            <a:ext cx="3156332" cy="1963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Pada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halaman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login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mirip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seperti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halaman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register,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terdapat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card view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yg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berisikan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judul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&amp;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deskripsi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view, form input username dan password. User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login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mengisi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form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yg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tersedia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sesuai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data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yg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terdaftar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dan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jika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sudah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dialihkan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ke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halaman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home</a:t>
            </a:r>
          </a:p>
        </p:txBody>
      </p:sp>
      <p:sp>
        <p:nvSpPr>
          <p:cNvPr id="39" name="Google Shape;4850;p43">
            <a:extLst>
              <a:ext uri="{FF2B5EF4-FFF2-40B4-BE49-F238E27FC236}">
                <a16:creationId xmlns:a16="http://schemas.microsoft.com/office/drawing/2014/main" id="{02988F02-66B9-40E6-8D92-D6005746670D}"/>
              </a:ext>
            </a:extLst>
          </p:cNvPr>
          <p:cNvSpPr txBox="1">
            <a:spLocks/>
          </p:cNvSpPr>
          <p:nvPr/>
        </p:nvSpPr>
        <p:spPr>
          <a:xfrm>
            <a:off x="5569027" y="1570617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Share Tech" panose="020B0604020202020204" charset="0"/>
              </a:rPr>
              <a:t>PENJELASAN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9F9F8-3367-4BA5-8846-92A5DD31E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55" y="1422431"/>
            <a:ext cx="4572000" cy="257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6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4886;p45">
            <a:extLst>
              <a:ext uri="{FF2B5EF4-FFF2-40B4-BE49-F238E27FC236}">
                <a16:creationId xmlns:a16="http://schemas.microsoft.com/office/drawing/2014/main" id="{FD16B902-6B73-44DF-9A84-B03D45708D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286000" y="377803"/>
            <a:ext cx="4571999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 Home (bagian atas)</a:t>
            </a:r>
            <a:endParaRPr dirty="0"/>
          </a:p>
        </p:txBody>
      </p:sp>
      <p:sp>
        <p:nvSpPr>
          <p:cNvPr id="36" name="Google Shape;4950;p48">
            <a:extLst>
              <a:ext uri="{FF2B5EF4-FFF2-40B4-BE49-F238E27FC236}">
                <a16:creationId xmlns:a16="http://schemas.microsoft.com/office/drawing/2014/main" id="{5BE6273E-84AF-420B-AED6-FCC590841FA3}"/>
              </a:ext>
            </a:extLst>
          </p:cNvPr>
          <p:cNvSpPr txBox="1">
            <a:spLocks/>
          </p:cNvSpPr>
          <p:nvPr/>
        </p:nvSpPr>
        <p:spPr>
          <a:xfrm>
            <a:off x="5569027" y="1272439"/>
            <a:ext cx="3189383" cy="1963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Setelah login,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tampil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 view homepage. Pada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bagian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navbar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berisikan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logo,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judul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website, button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aksi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menuju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halaman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home,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aksin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upload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foto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buat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album,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lihat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album, dan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tampilan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username,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serta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button logout. Bagian header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berisikan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ucapan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selamat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datang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‘username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yg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login’ dan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beberapa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tulisan lain.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Terdapat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juga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tampilan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album dan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foto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yg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diupload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oleh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semua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pengguna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apabila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album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diklik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menuju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ke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tampilan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foto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yg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berada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di album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itu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sendiri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-</a:t>
            </a:r>
          </a:p>
        </p:txBody>
      </p:sp>
      <p:sp>
        <p:nvSpPr>
          <p:cNvPr id="39" name="Google Shape;4850;p43">
            <a:extLst>
              <a:ext uri="{FF2B5EF4-FFF2-40B4-BE49-F238E27FC236}">
                <a16:creationId xmlns:a16="http://schemas.microsoft.com/office/drawing/2014/main" id="{02988F02-66B9-40E6-8D92-D6005746670D}"/>
              </a:ext>
            </a:extLst>
          </p:cNvPr>
          <p:cNvSpPr txBox="1">
            <a:spLocks/>
          </p:cNvSpPr>
          <p:nvPr/>
        </p:nvSpPr>
        <p:spPr>
          <a:xfrm>
            <a:off x="5569027" y="1041703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Share Tech" panose="020B0604020202020204" charset="0"/>
              </a:rPr>
              <a:t>PENJELASAN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00FA80-5F91-42AE-BA61-312DD9421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54" y="1384110"/>
            <a:ext cx="4572001" cy="257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07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4886;p45">
            <a:extLst>
              <a:ext uri="{FF2B5EF4-FFF2-40B4-BE49-F238E27FC236}">
                <a16:creationId xmlns:a16="http://schemas.microsoft.com/office/drawing/2014/main" id="{FD16B902-6B73-44DF-9A84-B03D45708D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217976" y="377803"/>
            <a:ext cx="5156335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 Home (bagian bawah)</a:t>
            </a:r>
            <a:endParaRPr dirty="0"/>
          </a:p>
        </p:txBody>
      </p:sp>
      <p:sp>
        <p:nvSpPr>
          <p:cNvPr id="36" name="Google Shape;4950;p48">
            <a:extLst>
              <a:ext uri="{FF2B5EF4-FFF2-40B4-BE49-F238E27FC236}">
                <a16:creationId xmlns:a16="http://schemas.microsoft.com/office/drawing/2014/main" id="{5BE6273E-84AF-420B-AED6-FCC590841FA3}"/>
              </a:ext>
            </a:extLst>
          </p:cNvPr>
          <p:cNvSpPr txBox="1">
            <a:spLocks/>
          </p:cNvSpPr>
          <p:nvPr/>
        </p:nvSpPr>
        <p:spPr>
          <a:xfrm>
            <a:off x="5569027" y="1939117"/>
            <a:ext cx="3189383" cy="1963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- Pada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bagian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Photo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terdapan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view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gambar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foto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serta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atributnya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yaitu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judul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foto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deskripsinya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username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pengupload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serta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tanggal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unggah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. User juga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menambahkan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like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maupun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dislike, dan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memberikan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komentarnya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pada masing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masing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aven Pro" panose="020B0604020202020204" charset="0"/>
              </a:rPr>
              <a:t>foto</a:t>
            </a:r>
            <a:r>
              <a:rPr lang="en-US" dirty="0">
                <a:solidFill>
                  <a:schemeClr val="bg1"/>
                </a:solidFill>
                <a:latin typeface="Maven Pro" panose="020B0604020202020204" charset="0"/>
              </a:rPr>
              <a:t>.</a:t>
            </a:r>
          </a:p>
        </p:txBody>
      </p:sp>
      <p:sp>
        <p:nvSpPr>
          <p:cNvPr id="39" name="Google Shape;4850;p43">
            <a:extLst>
              <a:ext uri="{FF2B5EF4-FFF2-40B4-BE49-F238E27FC236}">
                <a16:creationId xmlns:a16="http://schemas.microsoft.com/office/drawing/2014/main" id="{02988F02-66B9-40E6-8D92-D6005746670D}"/>
              </a:ext>
            </a:extLst>
          </p:cNvPr>
          <p:cNvSpPr txBox="1">
            <a:spLocks/>
          </p:cNvSpPr>
          <p:nvPr/>
        </p:nvSpPr>
        <p:spPr>
          <a:xfrm>
            <a:off x="5569027" y="1655317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Share Tech" panose="020B0604020202020204" charset="0"/>
              </a:rPr>
              <a:t>PENJELASAN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EC385-2E1A-4BE5-85FE-0B1C94B4D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88" y="1498297"/>
            <a:ext cx="4580568" cy="257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85712"/>
      </p:ext>
    </p:extLst>
  </p:cSld>
  <p:clrMapOvr>
    <a:masterClrMapping/>
  </p:clrMapOvr>
</p:sld>
</file>

<file path=ppt/theme/theme1.xml><?xml version="1.0" encoding="utf-8"?>
<a:theme xmlns:a="http://schemas.openxmlformats.org/drawingml/2006/main" name="Dynamic Data Architecture Plan by Slidesgo">
  <a:themeElements>
    <a:clrScheme name="Simple Light">
      <a:dk1>
        <a:srgbClr val="0D0036"/>
      </a:dk1>
      <a:lt1>
        <a:srgbClr val="FFFFFF"/>
      </a:lt1>
      <a:dk2>
        <a:srgbClr val="18FFFF"/>
      </a:dk2>
      <a:lt2>
        <a:srgbClr val="651FFF"/>
      </a:lt2>
      <a:accent1>
        <a:srgbClr val="D500F9"/>
      </a:accent1>
      <a:accent2>
        <a:srgbClr val="7C4DFF"/>
      </a:accent2>
      <a:accent3>
        <a:srgbClr val="D789FF"/>
      </a:accent3>
      <a:accent4>
        <a:srgbClr val="0D0036"/>
      </a:accent4>
      <a:accent5>
        <a:srgbClr val="FFFFFF"/>
      </a:accent5>
      <a:accent6>
        <a:srgbClr val="18FFFF"/>
      </a:accent6>
      <a:hlink>
        <a:srgbClr val="D789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911</Words>
  <Application>Microsoft Office PowerPoint</Application>
  <PresentationFormat>On-screen Show (16:9)</PresentationFormat>
  <Paragraphs>77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Share Tech</vt:lpstr>
      <vt:lpstr>Maven Pro</vt:lpstr>
      <vt:lpstr>Dynamic Data Architecture Plan by Slidesgo</vt:lpstr>
      <vt:lpstr>PORTOFOLIO Website Gallery Foto</vt:lpstr>
      <vt:lpstr>Tentang Saya</vt:lpstr>
      <vt:lpstr>TUJUAN PEMBUATAN PORTOFOLIO</vt:lpstr>
      <vt:lpstr>Bisa Apa Saja sih di Website Ini?</vt:lpstr>
      <vt:lpstr>View Welcome Page</vt:lpstr>
      <vt:lpstr>View Registrasi</vt:lpstr>
      <vt:lpstr>View Login</vt:lpstr>
      <vt:lpstr>View Home (bagian atas)</vt:lpstr>
      <vt:lpstr>View Home (bagian bawah)</vt:lpstr>
      <vt:lpstr>View Buat Album</vt:lpstr>
      <vt:lpstr>View Tampil Album (bagian atas)</vt:lpstr>
      <vt:lpstr>View Tampil Album (bagian bawah)</vt:lpstr>
      <vt:lpstr>View Upload Foto</vt:lpstr>
      <vt:lpstr>View Foto didalam Album (bagian atas)</vt:lpstr>
      <vt:lpstr>View Foto didalam Album (bagian bawah)</vt:lpstr>
      <vt:lpstr>View Foto Like &amp; Komentar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DATA ARCHITECTURE PLAN</dc:title>
  <dc:creator>asus</dc:creator>
  <cp:lastModifiedBy>10547@smkbukitasam.sch.id</cp:lastModifiedBy>
  <cp:revision>3</cp:revision>
  <dcterms:modified xsi:type="dcterms:W3CDTF">2024-02-22T09:07:04Z</dcterms:modified>
</cp:coreProperties>
</file>